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  <p:sldMasterId id="2147483710" r:id="rId2"/>
    <p:sldMasterId id="2147483695" r:id="rId3"/>
    <p:sldMasterId id="2147483732" r:id="rId4"/>
    <p:sldMasterId id="2147483771" r:id="rId5"/>
    <p:sldMasterId id="2147483735" r:id="rId6"/>
    <p:sldMasterId id="2147483738" r:id="rId7"/>
    <p:sldMasterId id="2147483741" r:id="rId8"/>
    <p:sldMasterId id="2147483789" r:id="rId9"/>
  </p:sldMasterIdLst>
  <p:notesMasterIdLst>
    <p:notesMasterId r:id="rId32"/>
  </p:notesMasterIdLst>
  <p:handoutMasterIdLst>
    <p:handoutMasterId r:id="rId33"/>
  </p:handoutMasterIdLst>
  <p:sldIdLst>
    <p:sldId id="256" r:id="rId10"/>
    <p:sldId id="383" r:id="rId11"/>
    <p:sldId id="333" r:id="rId12"/>
    <p:sldId id="366" r:id="rId13"/>
    <p:sldId id="364" r:id="rId14"/>
    <p:sldId id="367" r:id="rId15"/>
    <p:sldId id="368" r:id="rId16"/>
    <p:sldId id="369" r:id="rId17"/>
    <p:sldId id="381" r:id="rId18"/>
    <p:sldId id="353" r:id="rId19"/>
    <p:sldId id="370" r:id="rId20"/>
    <p:sldId id="371" r:id="rId21"/>
    <p:sldId id="372" r:id="rId22"/>
    <p:sldId id="373" r:id="rId23"/>
    <p:sldId id="375" r:id="rId24"/>
    <p:sldId id="377" r:id="rId25"/>
    <p:sldId id="378" r:id="rId26"/>
    <p:sldId id="376" r:id="rId27"/>
    <p:sldId id="354" r:id="rId28"/>
    <p:sldId id="380" r:id="rId29"/>
    <p:sldId id="351" r:id="rId30"/>
    <p:sldId id="382" r:id="rId31"/>
  </p:sldIdLst>
  <p:sldSz cx="11520488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0" userDrawn="1">
          <p15:clr>
            <a:srgbClr val="A4A3A4"/>
          </p15:clr>
        </p15:guide>
        <p15:guide id="2" pos="3629" userDrawn="1">
          <p15:clr>
            <a:srgbClr val="A4A3A4"/>
          </p15:clr>
        </p15:guide>
        <p15:guide id="3" pos="36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4"/>
    <a:srgbClr val="DFB3A3"/>
    <a:srgbClr val="000C17"/>
    <a:srgbClr val="C97069"/>
    <a:srgbClr val="DDE2E9"/>
    <a:srgbClr val="464F57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77240" autoAdjust="0"/>
  </p:normalViewPr>
  <p:slideViewPr>
    <p:cSldViewPr snapToObjects="1" showGuides="1">
      <p:cViewPr varScale="1">
        <p:scale>
          <a:sx n="131" d="100"/>
          <a:sy n="131" d="100"/>
        </p:scale>
        <p:origin x="1652" y="108"/>
      </p:cViewPr>
      <p:guideLst>
        <p:guide orient="horz" pos="3810"/>
        <p:guide pos="3629"/>
        <p:guide pos="36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13" d="100"/>
          <a:sy n="113" d="100"/>
        </p:scale>
        <p:origin x="3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14D0E-F1AD-45FD-9A91-A6481164923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889D354-974C-4641-9EA8-CB39C106E716}">
      <dgm:prSet phldrT="[Text]"/>
      <dgm:spPr/>
      <dgm:t>
        <a:bodyPr/>
        <a:lstStyle/>
        <a:p>
          <a:r>
            <a:rPr lang="de-DE" dirty="0"/>
            <a:t>Online</a:t>
          </a:r>
        </a:p>
        <a:p>
          <a:r>
            <a:rPr lang="de-DE" dirty="0"/>
            <a:t>Information Event</a:t>
          </a:r>
        </a:p>
        <a:p>
          <a:r>
            <a:rPr lang="de-DE" dirty="0"/>
            <a:t>12 2023</a:t>
          </a:r>
        </a:p>
      </dgm:t>
    </dgm:pt>
    <dgm:pt modelId="{34C0CC9D-8DAD-495F-9A9D-5FB4EA58AF89}" type="parTrans" cxnId="{3140F4E3-DED3-4C1A-B53F-BC72B5840300}">
      <dgm:prSet/>
      <dgm:spPr/>
      <dgm:t>
        <a:bodyPr/>
        <a:lstStyle/>
        <a:p>
          <a:endParaRPr lang="de-DE"/>
        </a:p>
      </dgm:t>
    </dgm:pt>
    <dgm:pt modelId="{BB40BBE4-EDE8-4ED7-BE00-DEDC3DE71DA6}" type="sibTrans" cxnId="{3140F4E3-DED3-4C1A-B53F-BC72B5840300}">
      <dgm:prSet/>
      <dgm:spPr/>
      <dgm:t>
        <a:bodyPr/>
        <a:lstStyle/>
        <a:p>
          <a:endParaRPr lang="de-DE"/>
        </a:p>
      </dgm:t>
    </dgm:pt>
    <dgm:pt modelId="{1A9E7755-E3F4-437C-8C2A-05EF5B54E7CE}">
      <dgm:prSet phldrT="[Text]"/>
      <dgm:spPr/>
      <dgm:t>
        <a:bodyPr/>
        <a:lstStyle/>
        <a:p>
          <a:r>
            <a:rPr lang="de-DE" dirty="0"/>
            <a:t>Online Workshop</a:t>
          </a:r>
        </a:p>
        <a:p>
          <a:r>
            <a:rPr lang="de-DE" dirty="0"/>
            <a:t>02 2024</a:t>
          </a:r>
        </a:p>
      </dgm:t>
    </dgm:pt>
    <dgm:pt modelId="{3D039F13-BF33-4007-8DB0-75A9A5720B74}" type="parTrans" cxnId="{5B0DBC33-CF6D-4719-A155-879FDF2B7BD1}">
      <dgm:prSet/>
      <dgm:spPr/>
      <dgm:t>
        <a:bodyPr/>
        <a:lstStyle/>
        <a:p>
          <a:endParaRPr lang="de-DE"/>
        </a:p>
      </dgm:t>
    </dgm:pt>
    <dgm:pt modelId="{D55DFD66-0BB6-4507-8C90-9858C037E8D1}" type="sibTrans" cxnId="{5B0DBC33-CF6D-4719-A155-879FDF2B7BD1}">
      <dgm:prSet/>
      <dgm:spPr/>
      <dgm:t>
        <a:bodyPr/>
        <a:lstStyle/>
        <a:p>
          <a:endParaRPr lang="de-DE"/>
        </a:p>
      </dgm:t>
    </dgm:pt>
    <dgm:pt modelId="{0B3434A7-6A46-4481-B323-FC6CCAE5D3BC}">
      <dgm:prSet/>
      <dgm:spPr/>
      <dgm:t>
        <a:bodyPr/>
        <a:lstStyle/>
        <a:p>
          <a:r>
            <a:rPr lang="de-DE" dirty="0"/>
            <a:t>Online-</a:t>
          </a:r>
          <a:r>
            <a:rPr lang="de-DE" dirty="0" err="1"/>
            <a:t>Discussion</a:t>
          </a:r>
          <a:endParaRPr lang="de-DE" dirty="0"/>
        </a:p>
        <a:p>
          <a:r>
            <a:rPr lang="de-DE" dirty="0"/>
            <a:t>OE-Week</a:t>
          </a:r>
        </a:p>
        <a:p>
          <a:r>
            <a:rPr lang="de-DE" dirty="0"/>
            <a:t>03 2024</a:t>
          </a:r>
        </a:p>
      </dgm:t>
    </dgm:pt>
    <dgm:pt modelId="{EA4F6978-6DDE-4E0B-9E5C-6761F490CE6C}" type="parTrans" cxnId="{A2160FC7-8876-4B80-9A1E-E76946BEF92F}">
      <dgm:prSet/>
      <dgm:spPr/>
      <dgm:t>
        <a:bodyPr/>
        <a:lstStyle/>
        <a:p>
          <a:endParaRPr lang="de-DE"/>
        </a:p>
      </dgm:t>
    </dgm:pt>
    <dgm:pt modelId="{6AFA069E-C233-406B-B7E6-500D9E83098C}" type="sibTrans" cxnId="{A2160FC7-8876-4B80-9A1E-E76946BEF92F}">
      <dgm:prSet/>
      <dgm:spPr/>
      <dgm:t>
        <a:bodyPr/>
        <a:lstStyle/>
        <a:p>
          <a:endParaRPr lang="de-DE"/>
        </a:p>
      </dgm:t>
    </dgm:pt>
    <dgm:pt modelId="{042EFA6A-423F-4AEF-9BF9-314987FD3185}">
      <dgm:prSet/>
      <dgm:spPr/>
      <dgm:t>
        <a:bodyPr/>
        <a:lstStyle/>
        <a:p>
          <a:r>
            <a:rPr lang="de-DE" dirty="0"/>
            <a:t>Workshop</a:t>
          </a:r>
        </a:p>
        <a:p>
          <a:r>
            <a:rPr lang="de-DE" dirty="0" err="1"/>
            <a:t>OERCamp</a:t>
          </a:r>
          <a:r>
            <a:rPr lang="de-DE" dirty="0"/>
            <a:t> </a:t>
          </a:r>
        </a:p>
        <a:p>
          <a:r>
            <a:rPr lang="de-DE" dirty="0"/>
            <a:t>03 2024</a:t>
          </a:r>
        </a:p>
      </dgm:t>
    </dgm:pt>
    <dgm:pt modelId="{14DD730B-6607-4448-91DB-1D3BB17E1A2D}" type="parTrans" cxnId="{B03F33CD-BF1E-4F46-A947-77C494DE2144}">
      <dgm:prSet/>
      <dgm:spPr/>
      <dgm:t>
        <a:bodyPr/>
        <a:lstStyle/>
        <a:p>
          <a:endParaRPr lang="de-DE"/>
        </a:p>
      </dgm:t>
    </dgm:pt>
    <dgm:pt modelId="{AD0D2F7C-B1B8-483C-8B87-49B280BD1AF4}" type="sibTrans" cxnId="{B03F33CD-BF1E-4F46-A947-77C494DE2144}">
      <dgm:prSet/>
      <dgm:spPr/>
      <dgm:t>
        <a:bodyPr/>
        <a:lstStyle/>
        <a:p>
          <a:endParaRPr lang="de-DE"/>
        </a:p>
      </dgm:t>
    </dgm:pt>
    <dgm:pt modelId="{BACBF455-C0E5-4866-98D6-C9D4A4CA1C16}" type="pres">
      <dgm:prSet presAssocID="{77614D0E-F1AD-45FD-9A91-A64811649235}" presName="Name0" presStyleCnt="0">
        <dgm:presLayoutVars>
          <dgm:dir/>
          <dgm:animLvl val="lvl"/>
          <dgm:resizeHandles val="exact"/>
        </dgm:presLayoutVars>
      </dgm:prSet>
      <dgm:spPr/>
    </dgm:pt>
    <dgm:pt modelId="{6DC26FBD-2861-44B3-BDD6-CC86D0A3F61D}" type="pres">
      <dgm:prSet presAssocID="{E889D354-974C-4641-9EA8-CB39C106E716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7C2EE4E-9BA2-4EE7-9020-9611F02D994E}" type="pres">
      <dgm:prSet presAssocID="{BB40BBE4-EDE8-4ED7-BE00-DEDC3DE71DA6}" presName="parTxOnlySpace" presStyleCnt="0"/>
      <dgm:spPr/>
    </dgm:pt>
    <dgm:pt modelId="{177F8EBE-2CAD-452D-A933-F450F101AC04}" type="pres">
      <dgm:prSet presAssocID="{1A9E7755-E3F4-437C-8C2A-05EF5B54E7C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3156097-7CDF-4A3F-B991-EB5559630E7F}" type="pres">
      <dgm:prSet presAssocID="{D55DFD66-0BB6-4507-8C90-9858C037E8D1}" presName="parTxOnlySpace" presStyleCnt="0"/>
      <dgm:spPr/>
    </dgm:pt>
    <dgm:pt modelId="{33966332-6BA9-46E2-A0C4-6FB7829B2660}" type="pres">
      <dgm:prSet presAssocID="{0B3434A7-6A46-4481-B323-FC6CCAE5D3BC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AE6276-F299-4077-9BF1-DEF34D372D1E}" type="pres">
      <dgm:prSet presAssocID="{6AFA069E-C233-406B-B7E6-500D9E83098C}" presName="parTxOnlySpace" presStyleCnt="0"/>
      <dgm:spPr/>
    </dgm:pt>
    <dgm:pt modelId="{35BF74B5-EE43-4940-AC96-CD91AC408ABF}" type="pres">
      <dgm:prSet presAssocID="{042EFA6A-423F-4AEF-9BF9-314987FD318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5B0DBC33-CF6D-4719-A155-879FDF2B7BD1}" srcId="{77614D0E-F1AD-45FD-9A91-A64811649235}" destId="{1A9E7755-E3F4-437C-8C2A-05EF5B54E7CE}" srcOrd="1" destOrd="0" parTransId="{3D039F13-BF33-4007-8DB0-75A9A5720B74}" sibTransId="{D55DFD66-0BB6-4507-8C90-9858C037E8D1}"/>
    <dgm:cxn modelId="{9803EF34-E7C7-4FBD-A880-70F98EB0DAC5}" type="presOf" srcId="{E889D354-974C-4641-9EA8-CB39C106E716}" destId="{6DC26FBD-2861-44B3-BDD6-CC86D0A3F61D}" srcOrd="0" destOrd="0" presId="urn:microsoft.com/office/officeart/2005/8/layout/chevron1"/>
    <dgm:cxn modelId="{0767367B-3F1E-46C3-9852-424A154877C6}" type="presOf" srcId="{1A9E7755-E3F4-437C-8C2A-05EF5B54E7CE}" destId="{177F8EBE-2CAD-452D-A933-F450F101AC04}" srcOrd="0" destOrd="0" presId="urn:microsoft.com/office/officeart/2005/8/layout/chevron1"/>
    <dgm:cxn modelId="{B096A3AE-31A7-4E5A-B103-9B16DCA372C7}" type="presOf" srcId="{77614D0E-F1AD-45FD-9A91-A64811649235}" destId="{BACBF455-C0E5-4866-98D6-C9D4A4CA1C16}" srcOrd="0" destOrd="0" presId="urn:microsoft.com/office/officeart/2005/8/layout/chevron1"/>
    <dgm:cxn modelId="{69B63FC5-B48B-4D60-A702-FA3AF2E5AA26}" type="presOf" srcId="{0B3434A7-6A46-4481-B323-FC6CCAE5D3BC}" destId="{33966332-6BA9-46E2-A0C4-6FB7829B2660}" srcOrd="0" destOrd="0" presId="urn:microsoft.com/office/officeart/2005/8/layout/chevron1"/>
    <dgm:cxn modelId="{A2160FC7-8876-4B80-9A1E-E76946BEF92F}" srcId="{77614D0E-F1AD-45FD-9A91-A64811649235}" destId="{0B3434A7-6A46-4481-B323-FC6CCAE5D3BC}" srcOrd="2" destOrd="0" parTransId="{EA4F6978-6DDE-4E0B-9E5C-6761F490CE6C}" sibTransId="{6AFA069E-C233-406B-B7E6-500D9E83098C}"/>
    <dgm:cxn modelId="{B03F33CD-BF1E-4F46-A947-77C494DE2144}" srcId="{77614D0E-F1AD-45FD-9A91-A64811649235}" destId="{042EFA6A-423F-4AEF-9BF9-314987FD3185}" srcOrd="3" destOrd="0" parTransId="{14DD730B-6607-4448-91DB-1D3BB17E1A2D}" sibTransId="{AD0D2F7C-B1B8-483C-8B87-49B280BD1AF4}"/>
    <dgm:cxn modelId="{FE9FD0D5-FCFB-4A0D-A8FF-66B3D05B489A}" type="presOf" srcId="{042EFA6A-423F-4AEF-9BF9-314987FD3185}" destId="{35BF74B5-EE43-4940-AC96-CD91AC408ABF}" srcOrd="0" destOrd="0" presId="urn:microsoft.com/office/officeart/2005/8/layout/chevron1"/>
    <dgm:cxn modelId="{3140F4E3-DED3-4C1A-B53F-BC72B5840300}" srcId="{77614D0E-F1AD-45FD-9A91-A64811649235}" destId="{E889D354-974C-4641-9EA8-CB39C106E716}" srcOrd="0" destOrd="0" parTransId="{34C0CC9D-8DAD-495F-9A9D-5FB4EA58AF89}" sibTransId="{BB40BBE4-EDE8-4ED7-BE00-DEDC3DE71DA6}"/>
    <dgm:cxn modelId="{AFC18833-9966-424D-92DF-BA69063065CD}" type="presParOf" srcId="{BACBF455-C0E5-4866-98D6-C9D4A4CA1C16}" destId="{6DC26FBD-2861-44B3-BDD6-CC86D0A3F61D}" srcOrd="0" destOrd="0" presId="urn:microsoft.com/office/officeart/2005/8/layout/chevron1"/>
    <dgm:cxn modelId="{DACD5D6C-BB04-4551-A5D1-DBAE7DC62D9C}" type="presParOf" srcId="{BACBF455-C0E5-4866-98D6-C9D4A4CA1C16}" destId="{37C2EE4E-9BA2-4EE7-9020-9611F02D994E}" srcOrd="1" destOrd="0" presId="urn:microsoft.com/office/officeart/2005/8/layout/chevron1"/>
    <dgm:cxn modelId="{B54A674B-BC5C-40F7-99C0-950475AA9A04}" type="presParOf" srcId="{BACBF455-C0E5-4866-98D6-C9D4A4CA1C16}" destId="{177F8EBE-2CAD-452D-A933-F450F101AC04}" srcOrd="2" destOrd="0" presId="urn:microsoft.com/office/officeart/2005/8/layout/chevron1"/>
    <dgm:cxn modelId="{079B1044-CC89-4108-AA94-465CDD7E91E6}" type="presParOf" srcId="{BACBF455-C0E5-4866-98D6-C9D4A4CA1C16}" destId="{03156097-7CDF-4A3F-B991-EB5559630E7F}" srcOrd="3" destOrd="0" presId="urn:microsoft.com/office/officeart/2005/8/layout/chevron1"/>
    <dgm:cxn modelId="{3984A432-7B8D-46B8-B8C4-125CEC1DC2BF}" type="presParOf" srcId="{BACBF455-C0E5-4866-98D6-C9D4A4CA1C16}" destId="{33966332-6BA9-46E2-A0C4-6FB7829B2660}" srcOrd="4" destOrd="0" presId="urn:microsoft.com/office/officeart/2005/8/layout/chevron1"/>
    <dgm:cxn modelId="{DCD72A45-3761-4B59-8B6C-F58FF4508CAA}" type="presParOf" srcId="{BACBF455-C0E5-4866-98D6-C9D4A4CA1C16}" destId="{4CAE6276-F299-4077-9BF1-DEF34D372D1E}" srcOrd="5" destOrd="0" presId="urn:microsoft.com/office/officeart/2005/8/layout/chevron1"/>
    <dgm:cxn modelId="{6E749D7B-9C03-407E-BF08-0DD6CBE63320}" type="presParOf" srcId="{BACBF455-C0E5-4866-98D6-C9D4A4CA1C16}" destId="{35BF74B5-EE43-4940-AC96-CD91AC408AB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26FBD-2861-44B3-BDD6-CC86D0A3F61D}">
      <dsp:nvSpPr>
        <dsp:cNvPr id="0" name=""/>
        <dsp:cNvSpPr/>
      </dsp:nvSpPr>
      <dsp:spPr>
        <a:xfrm>
          <a:off x="5277" y="2085883"/>
          <a:ext cx="3072083" cy="1228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Online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Information Event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12 2023</a:t>
          </a:r>
        </a:p>
      </dsp:txBody>
      <dsp:txXfrm>
        <a:off x="619694" y="2085883"/>
        <a:ext cx="1843250" cy="1228833"/>
      </dsp:txXfrm>
    </dsp:sp>
    <dsp:sp modelId="{177F8EBE-2CAD-452D-A933-F450F101AC04}">
      <dsp:nvSpPr>
        <dsp:cNvPr id="0" name=""/>
        <dsp:cNvSpPr/>
      </dsp:nvSpPr>
      <dsp:spPr>
        <a:xfrm>
          <a:off x="2770152" y="2085883"/>
          <a:ext cx="3072083" cy="1228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Online Workshop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02 2024</a:t>
          </a:r>
        </a:p>
      </dsp:txBody>
      <dsp:txXfrm>
        <a:off x="3384569" y="2085883"/>
        <a:ext cx="1843250" cy="1228833"/>
      </dsp:txXfrm>
    </dsp:sp>
    <dsp:sp modelId="{33966332-6BA9-46E2-A0C4-6FB7829B2660}">
      <dsp:nvSpPr>
        <dsp:cNvPr id="0" name=""/>
        <dsp:cNvSpPr/>
      </dsp:nvSpPr>
      <dsp:spPr>
        <a:xfrm>
          <a:off x="5535027" y="2085883"/>
          <a:ext cx="3072083" cy="1228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Online-</a:t>
          </a:r>
          <a:r>
            <a:rPr lang="de-DE" sz="1800" kern="1200" dirty="0" err="1"/>
            <a:t>Discussion</a:t>
          </a:r>
          <a:endParaRPr lang="de-DE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OE-Week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03 2024</a:t>
          </a:r>
        </a:p>
      </dsp:txBody>
      <dsp:txXfrm>
        <a:off x="6149444" y="2085883"/>
        <a:ext cx="1843250" cy="1228833"/>
      </dsp:txXfrm>
    </dsp:sp>
    <dsp:sp modelId="{35BF74B5-EE43-4940-AC96-CD91AC408ABF}">
      <dsp:nvSpPr>
        <dsp:cNvPr id="0" name=""/>
        <dsp:cNvSpPr/>
      </dsp:nvSpPr>
      <dsp:spPr>
        <a:xfrm>
          <a:off x="8299902" y="2085883"/>
          <a:ext cx="3072083" cy="12288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Workshop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OERCamp</a:t>
          </a:r>
          <a:r>
            <a:rPr lang="de-DE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03 2024</a:t>
          </a:r>
        </a:p>
      </dsp:txBody>
      <dsp:txXfrm>
        <a:off x="8914319" y="2085883"/>
        <a:ext cx="1843250" cy="1228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906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r>
              <a:rPr lang="de-DE" dirty="0"/>
              <a:t>TEST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54D3A734-2D61-4142-A445-70B62BD442B6}" type="datetimeFigureOut">
              <a:rPr lang="de-DE" smtClean="0"/>
              <a:pPr/>
              <a:t>12.09.2024</a:t>
            </a:fld>
            <a:endParaRPr lang="de-DE" dirty="0"/>
          </a:p>
        </p:txBody>
      </p:sp>
      <p:sp>
        <p:nvSpPr>
          <p:cNvPr id="8" name="Folienbildplatzhalter 7">
            <a:extLst>
              <a:ext uri="{FF2B5EF4-FFF2-40B4-BE49-F238E27FC236}">
                <a16:creationId xmlns:a16="http://schemas.microsoft.com/office/drawing/2014/main" id="{0A3240C2-4D07-B927-AC10-EE3CC45091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10" name="Notizenplatzhalter 9">
            <a:extLst>
              <a:ext uri="{FF2B5EF4-FFF2-40B4-BE49-F238E27FC236}">
                <a16:creationId xmlns:a16="http://schemas.microsoft.com/office/drawing/2014/main" id="{F841A342-6C68-D40C-64EC-40ADC7478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074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70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6093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97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465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4703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9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10440988" cy="349877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EFA97F7-3989-9E5D-523F-03EC737E11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42EE70F2-D3DB-C8D3-A2AB-918639D4767F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87D772-84A5-9532-F332-A2EAFFC60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660" y="5799876"/>
            <a:ext cx="666310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5E22670-BAD6-064A-AAC0-41631F23F0BC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F169B5-D5AE-0A17-DF09-9C15F5180F23}"/>
              </a:ext>
            </a:extLst>
          </p:cNvPr>
          <p:cNvSpPr txBox="1">
            <a:spLocks/>
          </p:cNvSpPr>
          <p:nvPr userDrawn="1"/>
        </p:nvSpPr>
        <p:spPr>
          <a:xfrm>
            <a:off x="118877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5" name="Textplatzhalter 19">
            <a:extLst>
              <a:ext uri="{FF2B5EF4-FFF2-40B4-BE49-F238E27FC236}">
                <a16:creationId xmlns:a16="http://schemas.microsoft.com/office/drawing/2014/main" id="{3850A58C-A016-27C3-9B24-7FF0E7B7F4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1044" y="5803891"/>
            <a:ext cx="5221288" cy="35598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64017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96025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728033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434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 userDrawn="1">
          <p15:clr>
            <a:srgbClr val="FBAE40"/>
          </p15:clr>
        </p15:guide>
        <p15:guide id="2" orient="horz" pos="38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A258ED6-9388-3026-42FA-42EEE036059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48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861" r="1498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7E56B75-8D17-9A9D-FF30-B324C224718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042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E1C3390-F88D-3BD1-B5B0-4FC5009EF2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861" r="1498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DB71379-708E-573E-3095-500F83DD5D9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46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8816" r="2402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87E71C7-C475-80B8-3B10-C0249846A5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23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313EB9CF-1C04-BA68-6CE3-8198DDCD07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8816" r="2402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5969D4A-9290-EC49-C035-6A0C5F18E22B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7971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6664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3532" r="1931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716A7EE-1A3F-B7A4-6A31-32AD98BFF638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359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2A944FF-E77F-FF8F-BA11-9AD84FFF2B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3532" r="19310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D4BBB92-8226-565A-E3F8-57CDCE5E07F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7043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8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2C20A54-617B-8C29-88C9-C5964F9D96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125" r="15717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F9C87E-E16C-992A-03E8-D01D457D9F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55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7AFC5AAC-9A60-56DA-8BD6-1C96258D29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27125" r="15717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11271-DE27-FE59-E718-CFD39E66B7D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626320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83256"/>
            <a:ext cx="7829550" cy="77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2600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</a:t>
            </a:r>
          </a:p>
          <a:p>
            <a:pPr lvl="0"/>
            <a:r>
              <a:rPr lang="de-DE" dirty="0"/>
              <a:t>auch zweizeilig möglich.</a:t>
            </a:r>
          </a:p>
        </p:txBody>
      </p:sp>
    </p:spTree>
    <p:extLst>
      <p:ext uri="{BB962C8B-B14F-4D97-AF65-F5344CB8AC3E}">
        <p14:creationId xmlns:p14="http://schemas.microsoft.com/office/powerpoint/2010/main" val="4283995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140" t="10406" b="1266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13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0534D5A-B2A4-ECA9-9162-C6677E0E8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7859" r="20380"/>
          <a:stretch/>
        </p:blipFill>
        <p:spPr>
          <a:xfrm>
            <a:off x="-1" y="0"/>
            <a:ext cx="11520489" cy="500888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30"/>
            <a:ext cx="7854950" cy="30992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255CA34A-F946-7068-A0AF-6D4683D57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660" y="5799876"/>
            <a:ext cx="666310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C6B41F2-AE5C-FD43-93D6-9355DA2ED9AC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7AD4C62C-E517-6F1B-01BA-051BF0D68972}"/>
              </a:ext>
            </a:extLst>
          </p:cNvPr>
          <p:cNvSpPr txBox="1">
            <a:spLocks/>
          </p:cNvSpPr>
          <p:nvPr userDrawn="1"/>
        </p:nvSpPr>
        <p:spPr>
          <a:xfrm>
            <a:off x="118877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Textplatzhalter 19">
            <a:extLst>
              <a:ext uri="{FF2B5EF4-FFF2-40B4-BE49-F238E27FC236}">
                <a16:creationId xmlns:a16="http://schemas.microsoft.com/office/drawing/2014/main" id="{18D5AED5-03C4-AECD-B82A-98AC361AA9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1044" y="5803891"/>
            <a:ext cx="5221288" cy="35598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64017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96025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728033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048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69" t="6983" b="1314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0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B2F1784-B308-3C6A-8FBA-6A25D4BBEA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5" b="2761"/>
          <a:stretch/>
        </p:blipFill>
        <p:spPr>
          <a:xfrm>
            <a:off x="0" y="0"/>
            <a:ext cx="11520488" cy="63012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28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D13C0143-B8CE-46ED-9163-B92794C925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A096E64-94BA-C542-812C-1DB5F622F634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F053CE7A-3BA8-3919-F797-9BF0FBF8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665EC-8F94-AD8A-F26D-4CF3E80C50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2" y="1361294"/>
            <a:ext cx="10440987" cy="4184741"/>
          </a:xfrm>
          <a:prstGeom prst="rect">
            <a:avLst/>
          </a:prstGeom>
        </p:spPr>
        <p:txBody>
          <a:bodyPr lIns="0" tIns="0" rIns="0" bIns="0" numCol="2"/>
          <a:lstStyle>
            <a:lvl1pPr marL="514350" marR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>
                <a:schemeClr val="accent3"/>
              </a:buClr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 lang="de-DE" sz="2600" b="1" i="0" smtClean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1800" indent="0">
              <a:buNone/>
              <a:tabLst>
                <a:tab pos="927100" algn="l"/>
                <a:tab pos="2127250" algn="l"/>
              </a:tabLst>
              <a:defRPr sz="1890" b="0" i="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marL="514350" marR="0" lvl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/>
            </a:pPr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7246AF8-4909-DA69-4F6D-4876C8793210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895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auf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E493D2E9-8732-92E7-B82C-CB7602980037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B09CC1D8-CF5B-58F7-E6BC-F334A3874CD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60241E5-C0DC-0BE7-5CC3-F65C8BB655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2" y="1361295"/>
            <a:ext cx="10440987" cy="4171488"/>
          </a:xfrm>
          <a:prstGeom prst="rect">
            <a:avLst/>
          </a:prstGeom>
        </p:spPr>
        <p:txBody>
          <a:bodyPr lIns="0" tIns="0" rIns="0" bIns="0" numCol="2"/>
          <a:lstStyle>
            <a:lvl1pPr marL="514350" marR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 lang="de-DE" sz="2600" b="1" i="0" smtClean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1800" indent="0">
              <a:buClr>
                <a:schemeClr val="bg1"/>
              </a:buClr>
              <a:buNone/>
              <a:tabLst>
                <a:tab pos="927100" algn="l"/>
                <a:tab pos="2127250" algn="l"/>
              </a:tabLst>
              <a:defRPr sz="1890" b="0" i="0">
                <a:solidFill>
                  <a:schemeClr val="bg1"/>
                </a:solidFill>
                <a:latin typeface="Segoe UI" panose="020B0502040204020203" pitchFamily="34" charset="0"/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marL="514350" marR="0" lvl="0" indent="-514350" algn="l" defTabSz="864017" rtl="0" eaLnBrk="1" fontAlgn="auto" latinLnBrk="0" hangingPunct="1">
              <a:lnSpc>
                <a:spcPct val="7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lain"/>
              <a:tabLst>
                <a:tab pos="703263" algn="l"/>
                <a:tab pos="927100" algn="l"/>
              </a:tabLst>
              <a:defRPr/>
            </a:pPr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  <a:p>
            <a:pPr lvl="1"/>
            <a:endParaRPr lang="de-DE" dirty="0"/>
          </a:p>
          <a:p>
            <a:pPr lvl="0"/>
            <a:r>
              <a:rPr lang="de-DE" dirty="0"/>
              <a:t>›		Kapitelname</a:t>
            </a:r>
          </a:p>
          <a:p>
            <a:pPr lvl="1"/>
            <a:r>
              <a:rPr lang="de-DE" dirty="0"/>
              <a:t>	Hier ein kleiner Beschreibungstext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F139B109-4B5A-F316-D02C-34D03B61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F0AE9F0-8DFF-004B-AC14-F3785B052E5C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60233194-0FE9-973F-A5BB-F87B80651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FCB15FC9-BE87-7349-B7E1-F24D72273FEA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4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Aufzählungs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2F4F81F2-DF16-A40F-D3B1-D7EE8AA9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6E0246B-970A-4B41-AE09-FBDF97C91DAC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DEECFDC2-E5E7-5A64-5B88-BD8572444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0C5A3B72-2434-CFD2-3DDE-E4CF53DAC71E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516231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2FD5BB-F64D-8BDC-F8C3-8E5AD5A86AF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2B03D-3062-DBA7-A879-E83C11054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B2C6A9C-BE33-8044-E925-10E5A767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3C321BA-42FA-7345-9BA2-6FEF3167044F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61299775-7C59-76FA-D1F1-6B8779666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047B4413-A0DE-B47E-B762-652058E2CD8C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55043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/>
          <a:p>
            <a:pPr lvl="0"/>
            <a:r>
              <a:rPr lang="de-DE" dirty="0"/>
              <a:t>Mastertextformat bearbeiten zweispaltig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EF3ED3A8-9FDB-0C44-41CC-00247822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DBF0553-1B3A-A041-BC38-2A9FA7FE64F2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B83FA90-47F8-3085-7E30-CF371ECF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175D9CD7-80DB-C4B8-8AE7-8D613D51C1D2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96491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62FD5BB-F64D-8BDC-F8C3-8E5AD5A86AF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7BD7EE-2690-961F-F3F8-4C7B87872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3" spcCol="180000" rtlCol="0">
            <a:noAutofit/>
          </a:bodyPr>
          <a:lstStyle/>
          <a:p>
            <a:pPr lvl="0"/>
            <a:r>
              <a:rPr lang="de-DE" dirty="0"/>
              <a:t>Mastertextformat bearbeiten dreispaltig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2">
            <a:extLst>
              <a:ext uri="{FF2B5EF4-FFF2-40B4-BE49-F238E27FC236}">
                <a16:creationId xmlns:a16="http://schemas.microsoft.com/office/drawing/2014/main" id="{2EAD5873-92E1-E2A8-F37C-F30F275E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E7D59C6-BB7F-1A4C-B324-D5F6881C050D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8EA8EF16-5021-BF37-3FBE-7C4C48FA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BC1A047-238F-AC9A-D119-50AAB2CF9A24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225877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CCAC5BC-20C7-F6C1-F0F0-BE6727F1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1F8BFF-39A4-C365-53A2-D1F4DD11A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7FCACA-1F4B-B5EC-57F4-506CDF561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CCC6D29-EA7A-BD4C-97A6-5F4EA45E4006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5D26E2F-CE41-21E5-0091-1A3B9288E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7E75B928-A5CA-56C9-8F4F-CB3423A9AD24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01638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D9F195C-B159-7B88-87D4-684EF128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908176"/>
            <a:ext cx="5040313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0C9FE61-EB22-18F4-72BE-613AA19C2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8F42E0-A4B2-BD05-407C-146CD62B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AA1337F-941C-E640-B0F0-329A8F5F32CB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393CFEF6-1C0B-6350-FD9B-40FE4D64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7FF591A3-87D3-224A-21C2-9E83CB99A0C0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40692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369EFA2C-4918-4370-42A1-128798AD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31239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947BEFAD-3D17-A29B-82D3-45D75FE75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660" y="5799876"/>
            <a:ext cx="666310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B645BC9-D502-AF4C-9DB4-2604F8546651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FA536AD-2096-2D52-4FFE-C13706245B48}"/>
              </a:ext>
            </a:extLst>
          </p:cNvPr>
          <p:cNvSpPr txBox="1">
            <a:spLocks/>
          </p:cNvSpPr>
          <p:nvPr userDrawn="1"/>
        </p:nvSpPr>
        <p:spPr>
          <a:xfrm>
            <a:off x="118877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Textplatzhalter 19">
            <a:extLst>
              <a:ext uri="{FF2B5EF4-FFF2-40B4-BE49-F238E27FC236}">
                <a16:creationId xmlns:a16="http://schemas.microsoft.com/office/drawing/2014/main" id="{BF50D2D4-4390-36ED-19F6-B1022C832E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1044" y="5803891"/>
            <a:ext cx="5221288" cy="35598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64017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96025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728033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0486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9FF6ADB-C48A-FC8D-7002-8E38E5A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F2226D-2E3A-6924-BC29-03842E218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B2BD89-CED5-D8AF-3A8D-50F43BAB0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0CFC927-0532-E34E-AA4B-51FC12FB00F9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D48741A8-B61B-76E9-498E-10AFA10DC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80671E4-4FDB-9DEB-56A5-3248D5355DFB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046493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A068491-309B-AD0F-1C69-CB90D8587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4658" y="1908176"/>
            <a:ext cx="5056080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SzPct val="100000"/>
              <a:buFont typeface="+mj-lt"/>
              <a:buAutoNum type="arabicPeriod"/>
              <a:defRPr/>
            </a:lvl2pPr>
            <a:lvl3pPr marL="558921" indent="-288000">
              <a:buSzPct val="100000"/>
              <a:buFont typeface="+mj-lt"/>
              <a:buAutoNum type="arabicPeriod"/>
              <a:defRPr/>
            </a:lvl3pPr>
            <a:lvl4pPr marL="864000" indent="-288000">
              <a:buSzPct val="100000"/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accent3"/>
              </a:buClr>
              <a:buFont typeface="+mj-lt"/>
              <a:buAutoNum type="arabicPeriod"/>
              <a:defRPr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B11A3D-2087-9526-8512-762A4549F4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22C8734-6822-DF6D-1469-7B577980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188A8BA-C921-D743-8245-77252BB4528B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8C419924-8072-8019-410C-90B4FE709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6F5B2D8-9347-07FD-7ED2-164260987EE3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635913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3255855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66AF990F-C9AE-43C9-ADA2-65E4023A6A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0200" y="1079500"/>
            <a:ext cx="73802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4EAD1BE-2984-7B30-2D4C-F3DA0D9E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55695F7-E8C5-1A16-2832-50E9D859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44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0CC7A7-6BD6-9983-FDDA-69F5DBD4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4B71991-D002-1E48-AEC1-E2281FF632C0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09E0047-1B3C-9F36-914A-DE43095AB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4BE80A0F-7793-163D-E65E-3B98B2ACAEB5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631913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4" y="1263652"/>
            <a:ext cx="3255855" cy="435905"/>
          </a:xfrm>
        </p:spPr>
        <p:txBody>
          <a:bodyPr>
            <a:noAutofit/>
          </a:bodyPr>
          <a:lstStyle/>
          <a:p>
            <a:r>
              <a:rPr lang="de-DE" dirty="0"/>
              <a:t>Mastertitelformat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66682374-BA33-ED85-F5B3-23D2B08FBE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079500"/>
            <a:ext cx="7380289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AEEA59C-1C78-9606-2731-C1DFAA4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6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5AF182-55AA-7E64-C09B-757B054D8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A276AB1-B177-DA4B-FB6E-64DF97AC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FC87BD0-452A-C146-A048-4527FD45FE1A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D926E04-3AB6-3B24-836A-7BB6F226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2E017836-F7A1-6DE6-FA12-1669ADF1E0C0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3433964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48694BF-0797-2A8A-DABF-3872BF5CD2B8}"/>
              </a:ext>
            </a:extLst>
          </p:cNvPr>
          <p:cNvSpPr/>
          <p:nvPr userDrawn="1"/>
        </p:nvSpPr>
        <p:spPr>
          <a:xfrm>
            <a:off x="0" y="8540"/>
            <a:ext cx="3168650" cy="107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1515CEBB-3CF3-1F08-756E-ED9509DF2A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541"/>
            <a:ext cx="11520488" cy="6297769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C89B91F-7919-FECF-6640-D08963D6B7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40179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4125013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50342" y="1079500"/>
            <a:ext cx="8194675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3A83451-D2BA-3842-9859-484F60087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377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5681DB86-06DC-DB54-E228-AFB1E677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CF06667-27DB-D64D-BB79-6FF9DC966953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A5D5C9B9-F44C-373F-ABAE-0BDA75676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D11C04EB-89D3-162B-6E97-67BC4B887D8F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602424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079500"/>
            <a:ext cx="104409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AF31595-C80B-3370-90A0-307178DFD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4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744DFF2F-F5EE-DC93-ADB2-D9537527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EA61E8E-9EE9-C14E-8C35-ED533758FA73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338E922-CA7B-3B23-84E3-2386C8FB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EAE704C-0652-3320-C904-4E892E4FC89E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479203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908175"/>
            <a:ext cx="10440988" cy="36718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Bild, Tabelle, Diagramm etc.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EB711-74B9-46B5-BB6F-D5054DB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3842668-E9CB-F4B0-F5DB-325F9A9C7C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9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43E44F-F54F-E5C0-3AD6-63B9E0F3FA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952084F-9ADC-8E4A-96D0-A621A07615EE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0BEF3DA6-640C-B041-EA5A-8B63272C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CF559BD6-A47B-27EA-F2F1-DCB8667BAF95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321067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B4B2-D7E8-2C26-40F2-68EAA80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17">
            <a:extLst>
              <a:ext uri="{FF2B5EF4-FFF2-40B4-BE49-F238E27FC236}">
                <a16:creationId xmlns:a16="http://schemas.microsoft.com/office/drawing/2014/main" id="{4ECBA260-2C6E-7F65-1D92-CC419F52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1908175"/>
            <a:ext cx="10440988" cy="30759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3953BFC-AFD1-C195-3995-3BC333F0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132232"/>
            <a:ext cx="6840538" cy="447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8B4EB8C3-A2D5-D723-C5B6-B500CABAC9AF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CFB1CDA6-34A0-0AFA-50AC-6C98A981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E965D55-BD65-6447-AEEC-AF29A1AC6518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EA2F08D9-AA3E-C4C2-BB6E-CD1FF288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F3BCC28-9FE2-2E09-659C-7BE57D90AD9C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970107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6823A08B-9542-41E2-1FE3-9ABF519AE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428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B4CD4E8-53E6-B0B1-48A2-55894ABE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89BE848-E90E-FC83-A731-A7A84DCCF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86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7F7C9952-668A-37AA-6777-06035859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3361F68-06AB-6243-9754-895ACC23D2C5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272F74D-1C2A-370C-54E2-F30B6938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B73383D3-E27D-D1C1-9074-2202E5EE3706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8052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69EFA2C-4918-4370-42A1-128798AD9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273" r="24779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EB287DD-6B6A-0822-DD94-738ABB8657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B65C6F09-F6DE-BEB7-E958-949BD2EE4597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3D6906-CF0C-419F-81C8-E7ADCC2295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31239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864017" rtl="0" eaLnBrk="1" fontAlgn="auto" latinLnBrk="0" hangingPunct="1">
              <a:lnSpc>
                <a:spcPts val="1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br>
              <a:rPr lang="de-DE" dirty="0">
                <a:effectLst/>
                <a:latin typeface="Segoe UI" panose="020B0502040204020203" pitchFamily="34" charset="0"/>
              </a:rPr>
            </a:br>
            <a:r>
              <a:rPr lang="de-DE" dirty="0"/>
              <a:t>TITELSEITE</a:t>
            </a:r>
            <a:endParaRPr lang="en-US" dirty="0"/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CC32907B-A1F1-3E66-0503-80B55047E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660" y="5799876"/>
            <a:ext cx="666310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23C10D2-A745-CC46-8249-9D3B75733FB5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DE04541A-5A14-1DE5-D4C4-270FD4B6F759}"/>
              </a:ext>
            </a:extLst>
          </p:cNvPr>
          <p:cNvSpPr txBox="1">
            <a:spLocks/>
          </p:cNvSpPr>
          <p:nvPr userDrawn="1"/>
        </p:nvSpPr>
        <p:spPr>
          <a:xfrm>
            <a:off x="118877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Textplatzhalter 19">
            <a:extLst>
              <a:ext uri="{FF2B5EF4-FFF2-40B4-BE49-F238E27FC236}">
                <a16:creationId xmlns:a16="http://schemas.microsoft.com/office/drawing/2014/main" id="{AAADCE7D-7252-C992-9088-5DEC39835A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1044" y="5803891"/>
            <a:ext cx="5221288" cy="35598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64017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96025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728033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87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2975" y="1079501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9F131A2-8B72-9CD3-E245-A99969CD4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2977" y="3419476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5BD5DF4E-50D5-21E4-0A84-CEEE1DE6A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3150" y="1079500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A9ADD823-3029-AB69-F0B6-6248EF4218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3152" y="3419475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17E429-91C8-98FB-2C79-C9776D4379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3866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A454429-42A1-9830-AE98-AA01AC07D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335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3F348FE-AE41-4A9D-D0DF-1FC75B8CA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0342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E783DE0-B4F8-0592-AB69-6154A80EC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0811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1EEECD-6FC5-6675-76D4-0001A5AC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7AD30D9-9A39-B744-8922-4EBCCBFB9833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F8F8A9BA-3076-8974-6473-95C7470C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6112D043-CE12-A099-F2BD-9B0A180C7ABD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963649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Aufzählungspunkt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BD02C8D-72A2-3F73-251A-767BC3C9683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CC9AC2B6-B401-6AF2-92AB-09CE123C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FA428AB-72B0-B04D-BF02-6E481FCB15CA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12C7E59-FCDE-8E28-8CF8-456A6D33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00341BB0-D28D-5E70-C25A-468207824AB4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66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Nummerierun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E32B03D-3062-DBA7-A879-E83C110542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/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1F8E5CE-CD93-C19D-63A4-D6434847D8E2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4C38D750-0960-8E23-ECF3-367602A3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FCA14B3-C71E-5A47-90F4-6C53D533D80E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A6E14C0-045D-1FD5-FEE6-9C8C3EA9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0C58D62-43DC-58D6-06C7-5883DD816A24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47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6D5BB7-6078-73B8-9D91-F9240B4C10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 zweispaltig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EB8C09A-ACB0-DEC1-2A4A-EBF0F35F6AE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A7D9AACE-4E89-D4AB-F14B-0AFACF06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C2F0AAB-4681-834A-A71C-948E1B8D0A91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59CB6596-7058-1862-B9B1-AA327444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5C32D7EB-AAF4-AECF-7685-8D75E84ECC1F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559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E2ED-8187-F6D3-070D-1721350B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417BD7EE-2690-961F-F3F8-4C7B87872A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numCol="3" spcCol="18000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 dreispaltig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15CF130E-25B3-6FAA-F469-DCD96B363C29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41A0A682-D777-F160-A0B6-AB72F634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ECD3CCF-223D-1246-840E-77C3249CA2AE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3BF53A4D-4A35-29F4-4150-688D56CD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574795A-F6AD-B85F-2C8B-5B24E4D5711C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59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8CCAC5BC-20C7-F6C1-F0F0-BE6727F1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51F8BFF-39A4-C365-53A2-D1F4DD11A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CD6AFABE-F9EF-473B-B9BA-CCA79986A4E3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9E42F986-46A1-210F-8820-2564E2A2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2E0F38B-CD6F-0B46-87FF-6FA8F1E6D266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EBFC059C-D998-5EB3-2CEF-A9DC2FCE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452CAF85-8011-B968-23DC-484C69D80A6D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045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3" name="Inhaltsplatzhalter 17">
            <a:extLst>
              <a:ext uri="{FF2B5EF4-FFF2-40B4-BE49-F238E27FC236}">
                <a16:creationId xmlns:a16="http://schemas.microsoft.com/office/drawing/2014/main" id="{147BFB93-33E0-43BD-DDA2-FF994976A57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940425" y="1079500"/>
            <a:ext cx="5580062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2D9F195C-B159-7B88-87D4-684EF1281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1908176"/>
            <a:ext cx="5040313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90C9FE61-EB22-18F4-72BE-613AA19C25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55025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EA2D23F2-8F9B-7C35-FA1B-F55579F2DC76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0E8B7EEB-1D75-D449-ABE7-5F27964C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412D1D6-09F6-C147-8465-11DE0FAD1268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45348DBD-FBFD-E4AC-60EC-39C73B22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2F065B4-8AB2-EE02-1989-5FBDDEE3A33B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909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E9FF6ADB-C48A-FC8D-7002-8E38E5A30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25" y="1908176"/>
            <a:ext cx="5056080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3F2226D-2E3A-6924-BC29-03842E2189E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24E908E-340F-2F3B-EA08-8AA5D22B8DCE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90E3D7A9-CC12-11EF-78D4-22F1366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094B2B2-84BB-9D42-B3CD-57889AED6ABC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2FC60D07-343E-AB3F-02CD-F0C12E00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86DEB82-8C7E-C598-2435-17BD469CC872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4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merierung mit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736" y="1263652"/>
            <a:ext cx="5056080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46DB0341-E39E-D654-40AD-54BD9CEE06A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1079500"/>
            <a:ext cx="5589987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3A068491-309B-AD0F-1C69-CB90D85870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24658" y="1908176"/>
            <a:ext cx="5056080" cy="341947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/>
            </a:lvl1pPr>
            <a:lvl2pPr marL="0" indent="-252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558921" indent="-288000"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864000" indent="-288000">
              <a:buClr>
                <a:schemeClr val="bg1"/>
              </a:buClr>
              <a:buSzPct val="100000"/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02900" indent="-342900">
              <a:buSzPct val="100000"/>
              <a:buFont typeface="+mj-lt"/>
              <a:buAutoNum type="arabicPeriod"/>
              <a:defRPr/>
            </a:lvl5pPr>
            <a:lvl6pPr marL="1152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6pPr>
            <a:lvl7pPr marL="1440000" indent="-288000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7pPr>
          </a:lstStyle>
          <a:p>
            <a:pPr lvl="1"/>
            <a:r>
              <a:rPr lang="de-DE" dirty="0"/>
              <a:t>Erste Ebene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3"/>
            <a:r>
              <a:rPr lang="de-DE" dirty="0"/>
              <a:t>Dritte Ebene</a:t>
            </a:r>
          </a:p>
          <a:p>
            <a:pPr lvl="5"/>
            <a:r>
              <a:rPr lang="de-DE" dirty="0"/>
              <a:t>Vierte Ebene</a:t>
            </a:r>
          </a:p>
          <a:p>
            <a:pPr lvl="6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DB11A3D-2087-9526-8512-762A4549F4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81B62A64-5DAF-8A8D-7173-A221EA3D43C0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72314C75-0E04-6F2A-F618-DC456066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1456D51F-DE29-9946-B717-BEC932F12219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85FB7C4-4655-270D-FDD8-CB8586F2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55D29A3-9B33-B93D-3CC4-E64BB131B3D4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473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3255855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12" name="Inhaltsplatzhalter 17">
            <a:extLst>
              <a:ext uri="{FF2B5EF4-FFF2-40B4-BE49-F238E27FC236}">
                <a16:creationId xmlns:a16="http://schemas.microsoft.com/office/drawing/2014/main" id="{66AF990F-C9AE-43C9-ADA2-65E4023A6A3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140200" y="1079500"/>
            <a:ext cx="73802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A4EAD1BE-2984-7B30-2D4C-F3DA0D9E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55695F7-E8C5-1A16-2832-50E9D8599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744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04B672CD-F6C6-29DC-64E2-68BE9D0F85E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72C2DF6B-C5C2-34AC-7A48-2EC29DAD28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618E5F1-BA6D-1E4F-998B-64B013502381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9F676DB-C1D0-72CC-2DC4-CBD5C7AC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0FAA427-2F09-34CB-F80A-24AD93A26D35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2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1673FC21-64BB-7A3E-116B-0EEAEF704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660" y="5799876"/>
            <a:ext cx="666310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418CA45-E640-A44A-930F-664703A99BBB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94D5316A-76E8-669A-CF8B-B13C2AB7267C}"/>
              </a:ext>
            </a:extLst>
          </p:cNvPr>
          <p:cNvSpPr txBox="1">
            <a:spLocks/>
          </p:cNvSpPr>
          <p:nvPr userDrawn="1"/>
        </p:nvSpPr>
        <p:spPr>
          <a:xfrm>
            <a:off x="118877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Textplatzhalter 19">
            <a:extLst>
              <a:ext uri="{FF2B5EF4-FFF2-40B4-BE49-F238E27FC236}">
                <a16:creationId xmlns:a16="http://schemas.microsoft.com/office/drawing/2014/main" id="{E6B7125B-F7DF-6F79-8A02-FA1ECA9106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1044" y="5803891"/>
            <a:ext cx="5221288" cy="35598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64017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96025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728033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849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 mit größerem Bild links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0BE9C6-9B95-9D21-105A-288EDE9A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8444" y="1263652"/>
            <a:ext cx="3255855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</a:t>
            </a:r>
          </a:p>
        </p:txBody>
      </p:sp>
      <p:sp>
        <p:nvSpPr>
          <p:cNvPr id="9" name="Inhaltsplatzhalter 17">
            <a:extLst>
              <a:ext uri="{FF2B5EF4-FFF2-40B4-BE49-F238E27FC236}">
                <a16:creationId xmlns:a16="http://schemas.microsoft.com/office/drawing/2014/main" id="{66682374-BA33-ED85-F5B3-23D2B08FBE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-1" y="1079500"/>
            <a:ext cx="7380289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AEEA59C-1C78-9606-2731-C1DFAA41E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650" y="1908176"/>
            <a:ext cx="32400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65AF182-55AA-7E64-C09B-757B054D8D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D7F4401E-4E4A-CA1F-ED31-A5BD415CCC1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6F20D55E-611B-7DCE-7238-976EC851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A25961B0-F54F-0541-953E-2BFE985FAF97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42F56A7-7D66-3076-6B89-F2E7FA1B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3B847FA-A523-EA1E-787F-96DC5EBFFD9A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36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Medium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448694BF-0797-2A8A-DABF-3872BF5CD2B8}"/>
              </a:ext>
            </a:extLst>
          </p:cNvPr>
          <p:cNvSpPr/>
          <p:nvPr userDrawn="1"/>
        </p:nvSpPr>
        <p:spPr>
          <a:xfrm>
            <a:off x="0" y="8540"/>
            <a:ext cx="3168650" cy="10709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Inhaltsplatzhalter 17">
            <a:extLst>
              <a:ext uri="{FF2B5EF4-FFF2-40B4-BE49-F238E27FC236}">
                <a16:creationId xmlns:a16="http://schemas.microsoft.com/office/drawing/2014/main" id="{1515CEBB-3CF3-1F08-756E-ED9509DF2A4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0" y="8541"/>
            <a:ext cx="11520487" cy="6297769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3C89B91F-7919-FECF-6640-D08963D6B7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540179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</p:spTree>
    <p:extLst>
      <p:ext uri="{BB962C8B-B14F-4D97-AF65-F5344CB8AC3E}">
        <p14:creationId xmlns:p14="http://schemas.microsoft.com/office/powerpoint/2010/main" val="17896405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50342" y="1079500"/>
            <a:ext cx="8194675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3A83451-D2BA-3842-9859-484F600873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8377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06FFDA0B-CA25-4C7D-5AF9-F69227DFBFB7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0B90DA51-2104-0F43-741E-FBB2C05F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F705BA5-6288-8C49-BA16-7ECE1815CD39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333BADA3-DD24-E70D-D1C4-17542C6B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D9C59A69-C32E-2094-0BC1-807D465F5009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855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079500"/>
            <a:ext cx="10440988" cy="4500563"/>
          </a:xfrm>
          <a:noFill/>
        </p:spPr>
        <p:txBody>
          <a:bodyPr anchor="ctr"/>
          <a:lstStyle>
            <a:lvl1pPr marL="0" marR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lvl1pPr>
          </a:lstStyle>
          <a:p>
            <a:pPr marL="0" marR="0" lvl="0" indent="0" algn="ctr" defTabSz="86401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Tx/>
              <a:buNone/>
              <a:tabLst/>
              <a:defRPr/>
            </a:pPr>
            <a:r>
              <a:rPr lang="de-DE" dirty="0"/>
              <a:t>Bild, Tabelle, Diagramm etc.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7AF31595-C80B-3370-90A0-307178DFD3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324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58B355ED-AB11-4C22-D8F7-7C8DC2D2D9DA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58110859-D35C-E187-4951-1E3FA0B8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ECCDAFA-199E-0A4B-B25B-88722548776F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6A05173-5411-C30A-B3A7-5486E957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EDCDB0E-DEAE-040F-22D1-907C4141B207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70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CE3350B8-F33D-A1C9-557F-431CC2834FF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39750" y="1908175"/>
            <a:ext cx="10440988" cy="3671888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de-DE" dirty="0"/>
              <a:t>Bild, Tabelle, Diagramm etc.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CFEB711-74B9-46B5-BB6F-D5054DB90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3842668-E9CB-F4B0-F5DB-325F9A9C7C5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7099" y="486633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D19E28E-BE97-E90D-7206-1AEF4DE50812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ADA13F10-7780-2412-E392-E98F6AA9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4A0777D-BED9-8C49-858E-6F4088CCEF42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0B5552B-B588-D2C5-658E-7D1D255E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2F956BC-BF5B-CA82-7C06-07A966C7B4D7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034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groß mit Titel und Untertitel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AB4B2-D7E8-2C26-40F2-68EAA8002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17">
            <a:extLst>
              <a:ext uri="{FF2B5EF4-FFF2-40B4-BE49-F238E27FC236}">
                <a16:creationId xmlns:a16="http://schemas.microsoft.com/office/drawing/2014/main" id="{4ECBA260-2C6E-7F65-1D92-CC419F5214B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9750" y="1908175"/>
            <a:ext cx="10440988" cy="30759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pPr lvl="0"/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83953BFC-AFD1-C195-3995-3BC333F0D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5132232"/>
            <a:ext cx="6840538" cy="447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F007F505-A4F4-8482-D1DA-9C19DFA1F2D9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Datumsplatzhalter 2">
            <a:extLst>
              <a:ext uri="{FF2B5EF4-FFF2-40B4-BE49-F238E27FC236}">
                <a16:creationId xmlns:a16="http://schemas.microsoft.com/office/drawing/2014/main" id="{7D0DA720-1A36-8440-E56E-C70A7DF4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1A03270-F11B-F84A-AB90-F884474502DC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CAACABE7-FF28-23F9-EBE6-1A47C920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831FF7BE-A337-B4D3-3354-680ED3324117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17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6823A08B-9542-41E2-1FE3-9ABF519AE3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40428" y="1079501"/>
            <a:ext cx="5580062" cy="4248149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B4CD4E8-53E6-B0B1-48A2-55894ABEF8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89BE848-E90E-FC83-A731-A7A84DCCF0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6860" y="4594482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7933890A-254E-5690-1803-698DFAED3BBC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A62D2F17-0CAF-37B8-5301-8945BFEFD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C95B5E7-C942-0543-B185-D580D716AD94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58249468-1180-BADE-3AD9-8AA082448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9F479105-12E2-3430-B14E-48B18E2D927B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033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2B5C05F-6CCC-D5C4-A6EE-8C5E5773721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92975" y="1079501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" name="Bildplatzhalter 9">
            <a:extLst>
              <a:ext uri="{FF2B5EF4-FFF2-40B4-BE49-F238E27FC236}">
                <a16:creationId xmlns:a16="http://schemas.microsoft.com/office/drawing/2014/main" id="{69F131A2-8B72-9CD3-E245-A99969CD42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92977" y="3419476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5BD5DF4E-50D5-21E4-0A84-CEEE1DE6A4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63150" y="1079500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A9ADD823-3029-AB69-F0B6-6248EF42186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3152" y="3419475"/>
            <a:ext cx="4164359" cy="2160587"/>
          </a:xfrm>
          <a:noFill/>
        </p:spPr>
        <p:txBody>
          <a:bodyPr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8817E429-91C8-98FB-2C79-C9776D43794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33866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AA454429-42A1-9830-AE98-AA01AC07D6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94335" y="4866619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D3F348FE-AE41-4A9D-D0DF-1FC75B8CA7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50342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5" name="Textplatzhalter 9">
            <a:extLst>
              <a:ext uri="{FF2B5EF4-FFF2-40B4-BE49-F238E27FC236}">
                <a16:creationId xmlns:a16="http://schemas.microsoft.com/office/drawing/2014/main" id="{1E783DE0-B4F8-0592-AB69-6154A80EC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10811" y="2498241"/>
            <a:ext cx="3443201" cy="596900"/>
          </a:xfrm>
        </p:spPr>
        <p:txBody>
          <a:bodyPr anchor="b"/>
          <a:lstStyle>
            <a:lvl1pPr>
              <a:defRPr sz="800"/>
            </a:lvl1pPr>
          </a:lstStyle>
          <a:p>
            <a:pPr lvl="0"/>
            <a:r>
              <a:rPr lang="de-DE" dirty="0"/>
              <a:t>Bildlizenz / Herkunft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BBA3C4CF-A793-C92D-EBE3-6A4C2D73CF64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DD687AE4-669A-328F-C9E5-44CC43578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3AD60BC-EDE2-3342-B239-09325FE9F90C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43B1D0E-57BB-F16C-C5A3-82EC9702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11689CD6-CFAD-86DF-66C2-8F9449868752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251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ß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2">
              <a:alpha val="29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425" y="1760221"/>
            <a:ext cx="6830416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4200" b="1" i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3B65B095-8C5A-47D3-5690-DB8492A2E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31CABC0A-CD7D-7D4A-97E3-1A601886BCD8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2E8A66D-B502-1A1E-7683-810CE289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0B442D0D-64E0-E6D6-E840-50EB38F7C89F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42680361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groß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7425" y="1760221"/>
            <a:ext cx="6830416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42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EA49C6-D2B5-7993-1B31-14499C24FD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C6CEB5C-9E14-C070-C2EA-62EC213620D1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788822-EE2D-9A01-5F68-0D2F395E4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96F682D7-7AA0-A449-82EA-4B3CBBDF6C98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A68AFF-F253-CFA0-716B-C2BBE1ACD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8FE44B0D-14D1-36E0-8341-F52DBAEA8DC9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1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EB2D6F27-7D11-4CC6-3990-AB44E2966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7859" r="20380"/>
          <a:stretch/>
        </p:blipFill>
        <p:spPr>
          <a:xfrm>
            <a:off x="-1" y="0"/>
            <a:ext cx="11520489" cy="50088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1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A542556-0A47-C203-D660-F701D14DC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660" y="5799876"/>
            <a:ext cx="666310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A9BD9AF-9448-B74C-9340-0C3E9FB7A6FF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E8D2B3-0CC1-A2AB-75EA-7D77FA94BE41}"/>
              </a:ext>
            </a:extLst>
          </p:cNvPr>
          <p:cNvSpPr txBox="1">
            <a:spLocks/>
          </p:cNvSpPr>
          <p:nvPr userDrawn="1"/>
        </p:nvSpPr>
        <p:spPr>
          <a:xfrm>
            <a:off x="118877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5" name="Textplatzhalter 19">
            <a:extLst>
              <a:ext uri="{FF2B5EF4-FFF2-40B4-BE49-F238E27FC236}">
                <a16:creationId xmlns:a16="http://schemas.microsoft.com/office/drawing/2014/main" id="{18EBB6AB-6BE5-10FB-EE3A-7D75F88D1C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1044" y="5803891"/>
            <a:ext cx="5221288" cy="35598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64017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96025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728033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396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klein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2">
              <a:alpha val="2971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3140479C-D417-31E7-3E62-F8BDB7AD3C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8820" y="1775461"/>
            <a:ext cx="7399021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2800" b="1" i="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7A47569-CAB3-3C25-C9EF-9472D60055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3FFE946-1BD1-C247-B26D-5A43C0545F00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CC16BA62-ED37-6891-2F98-C5B4AEC87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232DF92D-C894-A4E9-CE55-68643C121E69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8078583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klein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>
            <a:extLst>
              <a:ext uri="{FF2B5EF4-FFF2-40B4-BE49-F238E27FC236}">
                <a16:creationId xmlns:a16="http://schemas.microsoft.com/office/drawing/2014/main" id="{6CFBAB27-CD0D-A00F-4816-B7B008014C2F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solidFill>
                <a:schemeClr val="accent2"/>
              </a:solidFill>
              <a:latin typeface="Segoe UI Semibold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2345485-19CA-6D98-F735-6B54E5AFC2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7136" y="3789416"/>
            <a:ext cx="1181533" cy="9808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4E2E977-26C8-09DE-7682-5390A57F18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9143" y="1678705"/>
            <a:ext cx="1181533" cy="980895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FA58DF25-2CE5-ECFE-164A-E528CE3F980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47983" y="5026610"/>
            <a:ext cx="3939858" cy="31210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r">
              <a:buNone/>
              <a:defRPr sz="1400" b="1" i="0">
                <a:solidFill>
                  <a:schemeClr val="accent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/>
            </a:lvl2pPr>
            <a:lvl3pPr marL="864017" indent="0">
              <a:buNone/>
              <a:defRPr/>
            </a:lvl3pPr>
            <a:lvl4pPr marL="1296025" indent="0">
              <a:buNone/>
              <a:defRPr/>
            </a:lvl4pPr>
            <a:lvl5pPr marL="1728033" indent="0">
              <a:buNone/>
              <a:defRPr/>
            </a:lvl5pPr>
          </a:lstStyle>
          <a:p>
            <a:pPr lvl="0"/>
            <a:r>
              <a:rPr lang="de-DE" b="1" dirty="0"/>
              <a:t>— </a:t>
            </a:r>
            <a:r>
              <a:rPr lang="de-DE" dirty="0"/>
              <a:t>Vorname Nachname, Jahr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AEA49C6-D2B5-7993-1B31-14499C24FD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3C6CEB5C-9E14-C070-C2EA-62EC213620D1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bg1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2" name="Textplatzhalter 14">
            <a:extLst>
              <a:ext uri="{FF2B5EF4-FFF2-40B4-BE49-F238E27FC236}">
                <a16:creationId xmlns:a16="http://schemas.microsoft.com/office/drawing/2014/main" id="{FC19CEF3-BA73-2350-0FB1-4086496466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88820" y="1775461"/>
            <a:ext cx="7399021" cy="2941319"/>
          </a:xfrm>
          <a:prstGeom prst="rect">
            <a:avLst/>
          </a:prstGeom>
        </p:spPr>
        <p:txBody>
          <a:bodyPr wrap="square" lIns="0" tIns="0" rIns="0" bIns="0" anchor="ctr"/>
          <a:lstStyle>
            <a:lvl1pPr marL="0" indent="0" algn="l">
              <a:lnSpc>
                <a:spcPct val="90000"/>
              </a:lnSpc>
              <a:buNone/>
              <a:defRPr sz="28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umsplatzhalter 2">
            <a:extLst>
              <a:ext uri="{FF2B5EF4-FFF2-40B4-BE49-F238E27FC236}">
                <a16:creationId xmlns:a16="http://schemas.microsoft.com/office/drawing/2014/main" id="{712D212D-A702-9502-0265-935C0CCBB9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8206DB74-558F-4149-9734-F27BA04AFE02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EFDDAF99-210C-0160-3126-7F33E9F7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C45155A6-6DE1-EE58-C46F-097B1C555FCE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· </a:t>
            </a:r>
            <a:r>
              <a:rPr lang="de-DE" sz="1100" b="1" dirty="0">
                <a:solidFill>
                  <a:schemeClr val="bg1"/>
                </a:solidFill>
              </a:rPr>
              <a:t> 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6146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CBA2D5E-7AA3-9A44-EF58-367FC03A13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62150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6AF0B768-C2FD-6C20-A268-9AAE62D682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17243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DAC47B34-785E-0182-FAD1-E09CC442F5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52829" y="1908175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DF10B7D0-20D8-8EFA-8268-B109BEDA6B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962150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7CB3892A-3950-6B70-CB5C-14308A2176A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617243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CD99FB5A-87ED-E7DB-AAB3-11646061C65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252829" y="3419488"/>
            <a:ext cx="2286000" cy="11525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1F055AF6-38F3-1DE1-84E8-06226F71D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632CA55-B18D-F040-A634-55DD0609DF78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691D1B46-C58E-564D-A1B6-8C14A865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53796DF-DD14-5014-AA95-C45EC7405163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604575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03" userDrawn="1">
          <p15:clr>
            <a:srgbClr val="5ACBF0"/>
          </p15:clr>
        </p15:guide>
        <p15:guide id="2" pos="4354" userDrawn="1">
          <p15:clr>
            <a:srgbClr val="5ACBF0"/>
          </p15:clr>
        </p15:guide>
        <p15:guide id="3" pos="4558" userDrawn="1">
          <p15:clr>
            <a:srgbClr val="5ACBF0"/>
          </p15:clr>
        </p15:guide>
        <p15:guide id="4" pos="6010" userDrawn="1">
          <p15:clr>
            <a:srgbClr val="5ACBF0"/>
          </p15:clr>
        </p15:guide>
        <p15:guide id="5" pos="2676" userDrawn="1">
          <p15:clr>
            <a:srgbClr val="5ACBF0"/>
          </p15:clr>
        </p15:guide>
        <p15:guide id="6" pos="1224" userDrawn="1">
          <p15:clr>
            <a:srgbClr val="5ACBF0"/>
          </p15:clr>
        </p15:guide>
        <p15:guide id="7" orient="horz" pos="1202" userDrawn="1">
          <p15:clr>
            <a:srgbClr val="5ACBF0"/>
          </p15:clr>
        </p15:guide>
        <p15:guide id="8" orient="horz" pos="1928" userDrawn="1">
          <p15:clr>
            <a:srgbClr val="5ACBF0"/>
          </p15:clr>
        </p15:guide>
        <p15:guide id="9" orient="horz" pos="2154" userDrawn="1">
          <p15:clr>
            <a:srgbClr val="5ACBF0"/>
          </p15:clr>
        </p15:guide>
        <p15:guide id="10" orient="horz" pos="2880" userDrawn="1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91B0139B-6F0D-1AA2-695D-C7E86224B4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443763-4452-934F-B09B-B6C6EC778D4A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AA360E47-10E8-B9A6-52B8-3AEBC62E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9B979B67-48C6-24EC-F64A-21D3BF73BE25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274893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03" userDrawn="1">
          <p15:clr>
            <a:srgbClr val="5ACBF0"/>
          </p15:clr>
        </p15:guide>
        <p15:guide id="2" pos="4354" userDrawn="1">
          <p15:clr>
            <a:srgbClr val="5ACBF0"/>
          </p15:clr>
        </p15:guide>
        <p15:guide id="3" pos="4558" userDrawn="1">
          <p15:clr>
            <a:srgbClr val="5ACBF0"/>
          </p15:clr>
        </p15:guide>
        <p15:guide id="4" pos="6010" userDrawn="1">
          <p15:clr>
            <a:srgbClr val="5ACBF0"/>
          </p15:clr>
        </p15:guide>
        <p15:guide id="5" pos="2676" userDrawn="1">
          <p15:clr>
            <a:srgbClr val="5ACBF0"/>
          </p15:clr>
        </p15:guide>
        <p15:guide id="6" pos="1224" userDrawn="1">
          <p15:clr>
            <a:srgbClr val="5ACBF0"/>
          </p15:clr>
        </p15:guide>
        <p15:guide id="7" orient="horz" pos="1202" userDrawn="1">
          <p15:clr>
            <a:srgbClr val="5ACBF0"/>
          </p15:clr>
        </p15:guide>
        <p15:guide id="8" orient="horz" pos="1928" userDrawn="1">
          <p15:clr>
            <a:srgbClr val="5ACBF0"/>
          </p15:clr>
        </p15:guide>
        <p15:guide id="9" orient="horz" pos="2154" userDrawn="1">
          <p15:clr>
            <a:srgbClr val="5ACBF0"/>
          </p15:clr>
        </p15:guide>
        <p15:guide id="10" orient="horz" pos="2880" userDrawn="1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Bildplatzhal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Bildplatzhalter 11">
            <a:extLst>
              <a:ext uri="{FF2B5EF4-FFF2-40B4-BE49-F238E27FC236}">
                <a16:creationId xmlns:a16="http://schemas.microsoft.com/office/drawing/2014/main" id="{965E2FC1-7491-D244-2BEB-3EB3C9754F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940426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FD59931A-4FEA-E5BA-1A5B-4C2A1A3BC5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39750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3" name="Bildplatzhalter 11">
            <a:extLst>
              <a:ext uri="{FF2B5EF4-FFF2-40B4-BE49-F238E27FC236}">
                <a16:creationId xmlns:a16="http://schemas.microsoft.com/office/drawing/2014/main" id="{92874B98-87F4-E8BF-EA34-FB54B447F27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40088" y="118745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4" name="Bildplatzhalter 11">
            <a:extLst>
              <a:ext uri="{FF2B5EF4-FFF2-40B4-BE49-F238E27FC236}">
                <a16:creationId xmlns:a16="http://schemas.microsoft.com/office/drawing/2014/main" id="{64E5F82F-A16A-ACE9-6B0C-97D82AE89BC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640763" y="1187449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703E7C5C-90E1-BF69-45A2-DF7FBE16A5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0426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6" name="Bildplatzhalter 11">
            <a:extLst>
              <a:ext uri="{FF2B5EF4-FFF2-40B4-BE49-F238E27FC236}">
                <a16:creationId xmlns:a16="http://schemas.microsoft.com/office/drawing/2014/main" id="{257D7766-8D5E-DDBC-1FA4-93297ED0CB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39750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7" name="Bildplatzhalter 11">
            <a:extLst>
              <a:ext uri="{FF2B5EF4-FFF2-40B4-BE49-F238E27FC236}">
                <a16:creationId xmlns:a16="http://schemas.microsoft.com/office/drawing/2014/main" id="{108536AE-A05A-DBF7-149A-9A999261B9B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240088" y="2648781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8" name="Bildplatzhalter 11">
            <a:extLst>
              <a:ext uri="{FF2B5EF4-FFF2-40B4-BE49-F238E27FC236}">
                <a16:creationId xmlns:a16="http://schemas.microsoft.com/office/drawing/2014/main" id="{97A8B4A4-96FE-CC34-220D-0C686F153A96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640763" y="2648780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19" name="Bildplatzhalter 11">
            <a:extLst>
              <a:ext uri="{FF2B5EF4-FFF2-40B4-BE49-F238E27FC236}">
                <a16:creationId xmlns:a16="http://schemas.microsoft.com/office/drawing/2014/main" id="{29D38B50-4745-D221-8476-AAD73E1F3B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40426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0" name="Bildplatzhalter 11">
            <a:extLst>
              <a:ext uri="{FF2B5EF4-FFF2-40B4-BE49-F238E27FC236}">
                <a16:creationId xmlns:a16="http://schemas.microsoft.com/office/drawing/2014/main" id="{0AF7BCA0-FF18-8E43-D5A7-6012BA53181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1" name="Bildplatzhalter 11">
            <a:extLst>
              <a:ext uri="{FF2B5EF4-FFF2-40B4-BE49-F238E27FC236}">
                <a16:creationId xmlns:a16="http://schemas.microsoft.com/office/drawing/2014/main" id="{AC0BD624-D2D7-417F-93E0-6C8FBEE2D2B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240088" y="4104228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2" name="Bildplatzhalter 11">
            <a:extLst>
              <a:ext uri="{FF2B5EF4-FFF2-40B4-BE49-F238E27FC236}">
                <a16:creationId xmlns:a16="http://schemas.microsoft.com/office/drawing/2014/main" id="{B44F1624-521D-FF8D-4646-FB74E99FA92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40763" y="4104227"/>
            <a:ext cx="2339975" cy="11160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7434E93F-C11F-0BFC-300B-493F561B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BEF535D-EE14-BC4D-9EA1-BB3E9B606F86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49684E8-120B-5797-E9CE-1E7298A9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669AAF87-DD82-F1E9-2775-466276AEA58F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02174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1" userDrawn="1">
          <p15:clr>
            <a:srgbClr val="5ACBF0"/>
          </p15:clr>
        </p15:guide>
        <p15:guide id="2" pos="3515" userDrawn="1">
          <p15:clr>
            <a:srgbClr val="5ACBF0"/>
          </p15:clr>
        </p15:guide>
        <p15:guide id="3" pos="3742" userDrawn="1">
          <p15:clr>
            <a:srgbClr val="5ACBF0"/>
          </p15:clr>
        </p15:guide>
        <p15:guide id="4" pos="5216" userDrawn="1">
          <p15:clr>
            <a:srgbClr val="5ACBF0"/>
          </p15:clr>
        </p15:guide>
        <p15:guide id="5" pos="1814" userDrawn="1">
          <p15:clr>
            <a:srgbClr val="5ACBF0"/>
          </p15:clr>
        </p15:guide>
        <p15:guide id="6" pos="5443" userDrawn="1">
          <p15:clr>
            <a:srgbClr val="5ACBF0"/>
          </p15:clr>
        </p15:guide>
        <p15:guide id="7" orient="horz" pos="746" userDrawn="1">
          <p15:clr>
            <a:srgbClr val="5ACBF0"/>
          </p15:clr>
        </p15:guide>
        <p15:guide id="8" orient="horz" pos="1451" userDrawn="1">
          <p15:clr>
            <a:srgbClr val="5ACBF0"/>
          </p15:clr>
        </p15:guide>
        <p15:guide id="9" orient="horz" pos="1665" userDrawn="1">
          <p15:clr>
            <a:srgbClr val="5ACBF0"/>
          </p15:clr>
        </p15:guide>
        <p15:guide id="10" orient="horz" pos="2381" userDrawn="1">
          <p15:clr>
            <a:srgbClr val="5ACBF0"/>
          </p15:clr>
        </p15:guide>
        <p15:guide id="11" orient="horz" pos="2585" userDrawn="1">
          <p15:clr>
            <a:srgbClr val="5ACBF0"/>
          </p15:clr>
        </p15:guide>
        <p15:guide id="12" orient="horz" pos="3288" userDrawn="1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übersicht Ra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F4346F-EC1E-F3FC-97AA-123327A39E2B}"/>
              </a:ext>
            </a:extLst>
          </p:cNvPr>
          <p:cNvSpPr txBox="1">
            <a:spLocks/>
          </p:cNvSpPr>
          <p:nvPr userDrawn="1"/>
        </p:nvSpPr>
        <p:spPr>
          <a:xfrm>
            <a:off x="526863" y="5805304"/>
            <a:ext cx="340472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4B944-F9D1-B24E-B093-408FE9F5DF0D}" type="slidenum">
              <a:rPr lang="de-DE" sz="1100" b="1" i="0" smtClean="0">
                <a:solidFill>
                  <a:schemeClr val="accent3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rPr>
              <a:t>‹Nr.›</a:t>
            </a:fld>
            <a:endParaRPr lang="de-DE" sz="1100" b="1" i="0" dirty="0">
              <a:solidFill>
                <a:schemeClr val="accent3"/>
              </a:solidFill>
              <a:latin typeface="Segoe UI Semibold" panose="020B0502040204020203" pitchFamily="34" charset="0"/>
              <a:ea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564745E-3A8E-F7A3-544A-DD854ABE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22" y="5799876"/>
            <a:ext cx="731378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E8109662-C91D-9C43-867C-9AE7AC3998EC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7FCB6B46-8B32-713C-3604-6C272F6D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1739" y="5799876"/>
            <a:ext cx="9407097" cy="360000"/>
          </a:xfrm>
          <a:prstGeom prst="rect">
            <a:avLst/>
          </a:prstGeom>
        </p:spPr>
        <p:txBody>
          <a:bodyPr wrap="none" lIns="0" tIns="0" rIns="0" bIns="0" anchor="ctr"/>
          <a:lstStyle>
            <a:lvl1pPr marL="279450" indent="-279450" algn="l">
              <a:buSzPct val="130000"/>
              <a:buFont typeface="Systemschrift"/>
              <a:buChar char="|"/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7066737-4414-D4A4-8E25-A6E7609C3684}"/>
              </a:ext>
            </a:extLst>
          </p:cNvPr>
          <p:cNvSpPr txBox="1">
            <a:spLocks/>
          </p:cNvSpPr>
          <p:nvPr userDrawn="1"/>
        </p:nvSpPr>
        <p:spPr>
          <a:xfrm>
            <a:off x="1544161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28419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1" userDrawn="1">
          <p15:clr>
            <a:srgbClr val="5ACBF0"/>
          </p15:clr>
        </p15:guide>
        <p15:guide id="2" pos="3515" userDrawn="1">
          <p15:clr>
            <a:srgbClr val="5ACBF0"/>
          </p15:clr>
        </p15:guide>
        <p15:guide id="3" pos="3742" userDrawn="1">
          <p15:clr>
            <a:srgbClr val="5ACBF0"/>
          </p15:clr>
        </p15:guide>
        <p15:guide id="4" pos="5216" userDrawn="1">
          <p15:clr>
            <a:srgbClr val="5ACBF0"/>
          </p15:clr>
        </p15:guide>
        <p15:guide id="5" pos="1814" userDrawn="1">
          <p15:clr>
            <a:srgbClr val="5ACBF0"/>
          </p15:clr>
        </p15:guide>
        <p15:guide id="6" pos="5443" userDrawn="1">
          <p15:clr>
            <a:srgbClr val="5ACBF0"/>
          </p15:clr>
        </p15:guide>
        <p15:guide id="7" orient="horz" pos="746" userDrawn="1">
          <p15:clr>
            <a:srgbClr val="5ACBF0"/>
          </p15:clr>
        </p15:guide>
        <p15:guide id="8" orient="horz" pos="1451" userDrawn="1">
          <p15:clr>
            <a:srgbClr val="5ACBF0"/>
          </p15:clr>
        </p15:guide>
        <p15:guide id="9" orient="horz" pos="1665" userDrawn="1">
          <p15:clr>
            <a:srgbClr val="5ACBF0"/>
          </p15:clr>
        </p15:guide>
        <p15:guide id="10" orient="horz" pos="2381" userDrawn="1">
          <p15:clr>
            <a:srgbClr val="5ACBF0"/>
          </p15:clr>
        </p15:guide>
        <p15:guide id="11" orient="horz" pos="2585" userDrawn="1">
          <p15:clr>
            <a:srgbClr val="5ACBF0"/>
          </p15:clr>
        </p15:guide>
        <p15:guide id="12" orient="horz" pos="3288" userDrawn="1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0457A3B1-3A08-9C52-9238-67B96CE3D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98003"/>
            <a:ext cx="5220494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95269" y="2525343"/>
            <a:ext cx="4376495" cy="14977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6FB795-BCBD-8139-E2C6-D62522D260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2452" y="2547605"/>
            <a:ext cx="1396626" cy="139521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Segoe UI" panose="020B0502040204020203" pitchFamily="34" charset="0"/>
              </a:defRPr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0701024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0457A3B1-3A08-9C52-9238-67B96CE3DC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1798003"/>
            <a:ext cx="5220494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2525342"/>
            <a:ext cx="3036570" cy="18733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BEE27F1-BD50-A57F-4EE7-1A28AE00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5750" y="2525342"/>
            <a:ext cx="3036570" cy="187333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801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09E049-107C-AEBF-6906-2DDA310AB4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2204403"/>
            <a:ext cx="1748000" cy="4168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6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E890B636-DAD2-7624-C6F1-EF29644828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90888" y="2301822"/>
            <a:ext cx="3036570" cy="2061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DBEE27F1-BD50-A57F-4EE7-1A28AE0026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9128" y="2301822"/>
            <a:ext cx="3036570" cy="206100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 algn="l">
              <a:buNone/>
              <a:defRPr/>
            </a:lvl2pPr>
            <a:lvl3pPr marL="864017" indent="0" algn="l">
              <a:buNone/>
              <a:defRPr/>
            </a:lvl3pPr>
            <a:lvl4pPr marL="1296025" indent="0" algn="l">
              <a:buNone/>
              <a:defRPr/>
            </a:lvl4pPr>
            <a:lvl5pPr marL="1728033" indent="0" algn="l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16759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C97C9-A60E-5C76-1736-797ABE89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60364"/>
            <a:ext cx="10440988" cy="5759449"/>
          </a:xfrm>
          <a:prstGeom prst="rect">
            <a:avLst/>
          </a:prstGeom>
        </p:spPr>
        <p:txBody>
          <a:bodyPr anchor="ctr"/>
          <a:lstStyle>
            <a:lvl1pPr algn="ctr">
              <a:defRPr sz="2400" b="1" i="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Text, Computer enthält.&#10;&#10;Automatisch generierte Beschreibung">
            <a:extLst>
              <a:ext uri="{FF2B5EF4-FFF2-40B4-BE49-F238E27FC236}">
                <a16:creationId xmlns:a16="http://schemas.microsoft.com/office/drawing/2014/main" id="{1E347356-2C5C-69E6-B0C4-5832D9BE8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17776" r="10775" b="695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5AB638-8435-3D63-9490-06A067EF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A074117B-147E-63FA-2D16-EEB629473F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660" y="5799876"/>
            <a:ext cx="666310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3576ACC-DD91-2240-BF3A-48309DD4FCD6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561EE604-92E5-F9D1-9050-9A51D4ADC2AA}"/>
              </a:ext>
            </a:extLst>
          </p:cNvPr>
          <p:cNvSpPr txBox="1">
            <a:spLocks/>
          </p:cNvSpPr>
          <p:nvPr userDrawn="1"/>
        </p:nvSpPr>
        <p:spPr>
          <a:xfrm>
            <a:off x="118877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4" name="Textplatzhalter 19">
            <a:extLst>
              <a:ext uri="{FF2B5EF4-FFF2-40B4-BE49-F238E27FC236}">
                <a16:creationId xmlns:a16="http://schemas.microsoft.com/office/drawing/2014/main" id="{58D92AE6-89D2-0170-6F04-D6BFFB637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1044" y="5803891"/>
            <a:ext cx="5221288" cy="35598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64017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96025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728033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46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5EFA206-B15A-5396-B00A-30110059CE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l="3273" r="24779"/>
          <a:stretch/>
        </p:blipFill>
        <p:spPr>
          <a:xfrm>
            <a:off x="0" y="0"/>
            <a:ext cx="11520488" cy="50058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530429"/>
            <a:ext cx="7854950" cy="14870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12300"/>
              </a:lnSpc>
              <a:defRPr sz="70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ÜBERSCHRIFT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9750" y="3095144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5AB638-8435-3D63-9490-06A067EFD26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9751" y="3574618"/>
            <a:ext cx="7829550" cy="9866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 i="0">
                <a:solidFill>
                  <a:schemeClr val="bg1"/>
                </a:solidFill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Folienüberschrift</a:t>
            </a:r>
          </a:p>
        </p:txBody>
      </p:sp>
      <p:sp>
        <p:nvSpPr>
          <p:cNvPr id="17" name="Datumsplatzhalter 2">
            <a:extLst>
              <a:ext uri="{FF2B5EF4-FFF2-40B4-BE49-F238E27FC236}">
                <a16:creationId xmlns:a16="http://schemas.microsoft.com/office/drawing/2014/main" id="{2D822A99-C56D-F706-0855-8B844B138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660" y="5799876"/>
            <a:ext cx="666310" cy="360000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r">
              <a:defRPr sz="1100" b="0" i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20E5292-F55D-784D-AD4B-B2A329ACE87B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317BCFC6-D851-CBBC-4E63-8A9458A36C0A}"/>
              </a:ext>
            </a:extLst>
          </p:cNvPr>
          <p:cNvSpPr txBox="1">
            <a:spLocks/>
          </p:cNvSpPr>
          <p:nvPr userDrawn="1"/>
        </p:nvSpPr>
        <p:spPr>
          <a:xfrm>
            <a:off x="1188773" y="5809786"/>
            <a:ext cx="214279" cy="346075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200" b="0" i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i="0" kern="1200" dirty="0">
                <a:solidFill>
                  <a:schemeClr val="tx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de-DE" sz="1100" b="1" i="0" kern="1200" dirty="0">
                <a:solidFill>
                  <a:schemeClr val="accent3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· </a:t>
            </a:r>
            <a:r>
              <a:rPr lang="de-DE" sz="1100" b="1" dirty="0"/>
              <a:t> </a:t>
            </a:r>
            <a:endParaRPr lang="de-DE" sz="1100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70FA6A31-DAF2-CFE8-163A-638E908690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1044" y="5803891"/>
            <a:ext cx="5221288" cy="35598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864017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296025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728033" indent="0">
              <a:buFontTx/>
              <a:buNone/>
              <a:defRPr sz="1100"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Name Nachname, Position bei </a:t>
            </a:r>
            <a:r>
              <a:rPr lang="de-DE" dirty="0" err="1"/>
              <a:t>ORCA.nrw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706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FB67F48-C035-ACCF-A5CC-BF2CC517C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6A0B12-848D-3687-033D-3825816C6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50" y="1276539"/>
            <a:ext cx="7854950" cy="184056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6000"/>
              </a:lnSpc>
              <a:defRPr sz="6400" b="1" i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b="1" dirty="0">
                <a:effectLst/>
                <a:latin typeface="Segoe UI" panose="020B0502040204020203" pitchFamily="34" charset="0"/>
              </a:rPr>
              <a:t>KAPITEL 01</a:t>
            </a:r>
            <a:endParaRPr lang="de-DE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A6F0A0A-B085-6B90-214E-E7A7FB77C5E1}"/>
              </a:ext>
            </a:extLst>
          </p:cNvPr>
          <p:cNvSpPr/>
          <p:nvPr userDrawn="1"/>
        </p:nvSpPr>
        <p:spPr>
          <a:xfrm>
            <a:off x="530697" y="3258106"/>
            <a:ext cx="1067213" cy="1087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90C49A6-5784-AD09-2AAC-7E6664F325B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0697" y="3610832"/>
            <a:ext cx="7829550" cy="33647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864017" rtl="0" eaLnBrk="1" fontAlgn="auto" latinLnBrk="0" hangingPunct="1">
              <a:lnSpc>
                <a:spcPct val="90000"/>
              </a:lnSpc>
              <a:spcBef>
                <a:spcPts val="9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b="1" i="0" smtClean="0">
                <a:solidFill>
                  <a:schemeClr val="bg1"/>
                </a:solidFill>
                <a:effectLst/>
                <a:latin typeface="Segoe UI Semibold" panose="020B0502040204020203" pitchFamily="34" charset="0"/>
                <a:ea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zur Kapitelüberschrift einzeilig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73A1C2C-C7D0-68E8-AB66-95C54B13D83A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40213" y="4237022"/>
            <a:ext cx="5220031" cy="128593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700" b="0" i="0">
                <a:solidFill>
                  <a:schemeClr val="bg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Beschreibungstext...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Lorem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ipsum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sit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amet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</a:t>
            </a:r>
            <a:b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</a:b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consectetuer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adipiscing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elit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, sed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diam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nonummy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nibh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euismod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tincidunt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ut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laoreet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dolore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magna </a:t>
            </a:r>
            <a:r>
              <a:rPr lang="de-DE" sz="1700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aliquam</a:t>
            </a:r>
            <a:r>
              <a:rPr lang="de-DE" sz="170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925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15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image" Target="../media/image9.sv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3583437-9D60-14D2-FB19-1494883E8ED0}"/>
              </a:ext>
            </a:extLst>
          </p:cNvPr>
          <p:cNvSpPr/>
          <p:nvPr userDrawn="1"/>
        </p:nvSpPr>
        <p:spPr>
          <a:xfrm>
            <a:off x="-794" y="0"/>
            <a:ext cx="11520488" cy="5188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60EA411-4B03-BC4D-AB3C-D69F65264D91}"/>
              </a:ext>
            </a:extLst>
          </p:cNvPr>
          <p:cNvSpPr/>
          <p:nvPr userDrawn="1"/>
        </p:nvSpPr>
        <p:spPr>
          <a:xfrm>
            <a:off x="0" y="5006975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C41B641-B9E7-E16D-870D-251F7D99FC4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828824" y="5700458"/>
            <a:ext cx="2151914" cy="4412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1D20DAE-EC76-C4D7-308A-DD504D48B5E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966717" y="5486510"/>
            <a:ext cx="1252807" cy="68886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EAFCF803-507A-2CEC-2A61-E1E2E140F546}"/>
              </a:ext>
            </a:extLst>
          </p:cNvPr>
          <p:cNvSpPr txBox="1"/>
          <p:nvPr userDrawn="1"/>
        </p:nvSpPr>
        <p:spPr>
          <a:xfrm>
            <a:off x="8823325" y="5464175"/>
            <a:ext cx="16351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b="0" i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Gefördert durch:</a:t>
            </a: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35AF4766-E6AA-1D40-E408-4BB302F6BD58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C623B34-3057-C904-456C-83F37826FEAC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967B0AF-30A1-D1D9-C8A5-204C02EFAED3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F94F6F-20FC-C4BE-8ED8-0FF863C36FF4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9E9AFE-15CF-85A5-44D9-ADAC4577B01B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960C60-565B-4B5C-87BB-4E3107D135C8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730AC0-6E51-DFA2-AA39-28F449B341C9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BF36DE-163E-E558-ED7E-4C2F92F8332B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1817FD-3B2F-9576-9BAE-2C90331B516E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D6C30F-43FC-1B13-0BFE-BE1196BD4A9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5230D1-A7AE-C2BB-CC7F-C0880A083A1B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E51337E-B5FB-18E9-8400-3C36B4F3087F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5248D2-021D-EAA3-B04B-519132F06CCA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C8489170-3C07-508D-314D-E4B9A3D9DA8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FBBFC31-511E-3C29-C82C-4D90CB26CED4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F80B674D-EF1D-46AE-657A-F7DAF8FC51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2B49DC6-EE5C-8661-3801-3A537BDBDC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9DF1372-EB5A-5295-480B-99E0461FAB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1AA63A46-53D2-875E-CA51-C909FA0C20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21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CCBF806-8711-481C-947E-14A25B350EA4}"/>
              </a:ext>
            </a:extLst>
          </p:cNvPr>
          <p:cNvSpPr/>
          <p:nvPr userDrawn="1"/>
        </p:nvSpPr>
        <p:spPr>
          <a:xfrm>
            <a:off x="-794" y="-1"/>
            <a:ext cx="11520488" cy="6310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225F480-A49E-AC4B-2075-D3A00BC1D7D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05DE4B-6345-94E3-319B-A39FD7544A19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A121D9E-EF89-E716-E6FE-424473134CDE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32DCA39-13A5-1429-FB01-2EF3C45D8C1F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42FB536-D0DD-83EB-AB23-CF503BE59C94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3F688D-2523-78DC-1614-D4387797EA5E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535416-5B90-96AD-0C9D-A121BC8324DB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8E9B73-9670-F9C8-93EA-47EBD882F124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1585E92-6AD4-9CB6-9953-B742F47CF3C1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E29DDF-5424-02EF-7C29-F58DF1F474D3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7556B2C-E0ED-06CB-19CD-A70B61240642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2055BED-1577-E079-35D0-8A8B3742FEA8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D4190F6D-99CB-A47C-B47C-04F615374DB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5ADC0A2-FFB1-20AE-9639-EA84C1DA3211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D5AC77E4-7943-33A2-5BCD-8CE39BF1F6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7B534CEC-02B1-0923-4422-78482AB736B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CCBC15AE-944D-C703-DD21-20CA3E5F1C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55E8042E-1C87-502A-67C8-A564B17463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27FA65E9-9BE7-3D53-B355-CF2A4EFDAE2E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22652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1F85A1D4-9BA0-F0BC-2896-C68F7386B482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36FABC3-09D8-CDE4-23EB-2C822BCC0399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04B587-79FA-428E-BF8E-C49F9E10AF7B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565BECB-C628-D147-FB59-1D9FB7C030F8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5F36F2D-F416-CA82-BE4B-C3356D9E3250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0CE4A9-4783-812C-6770-A8FCDE88B241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0A91F6-1477-EEA5-9D92-9FFA26274700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91331DA-F5DC-BCA7-6261-CDF50FC15A67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AEC460-6306-BAD6-AD17-622D3CBBF0BD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86455E-3833-9413-B0E2-4FFEE894B3D8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786D39-D0D3-FE67-EBA1-1503B5D0AD3D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216E3C8-5596-B111-4305-B71E1C95784C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95644177-696F-3641-4B67-1EA194EA7E2F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D9B7EAC-E76E-9A35-ACA4-5290BAFC8AB5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44552E7-0F52-70D6-6DF6-7C7792F8A2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D8E37672-64B0-0C9B-A85F-25384C0AD6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9133CBFF-7F06-82F4-72F3-D864B59CD1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C914D3AC-AF28-2CD0-56AD-596A241A23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136F9796-5D58-DE51-CA01-C6AD8509ACF0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34013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6" r:id="rId2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17503-3FA1-D9B8-39C2-793CB639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2CD16-51D5-BF37-9DEF-B602BB5B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7FE0191-ED67-322B-3C0E-45EA7082180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482863" y="303673"/>
            <a:ext cx="1782030" cy="315452"/>
          </a:xfrm>
          <a:prstGeom prst="rect">
            <a:avLst/>
          </a:prstGeom>
        </p:spPr>
      </p:pic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DE6F142-EEED-2432-58B2-C93ADFFC07AA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67E3E5BA-C144-0ACF-22E9-E28567DEB202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38EFB86-9AFA-B17F-EB0D-8FB372B08917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A2E198-4A12-9919-2943-4FA896EDDDF0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2F5C64-9254-AC63-5E2A-824B035934E9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939D50-17A2-69E6-821B-8A8A09841657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69E900-6404-C75B-FC80-D5FA8BC64B5E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040290B-D2BB-A781-35FA-ED29F5E85CB4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F53FF86-E158-62A7-49F4-04EDD51BA735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C20236-73BC-3405-A92E-0921C8561E2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781ED8B-1842-439A-FE16-7501B139DB84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C3E61D3-D691-1415-1001-EF57EE8BDFA9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E0BA4126-CFFF-E98F-6B55-FD131752E383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C770F79-53FB-CD52-A60C-ED5B75C7D972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827CB188-1DCA-3881-95B2-E75AD9663F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CFBBFAC1-7298-E500-46EB-ED110C654A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A4E84798-A3F6-A103-80CB-83CF6A142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A2BECEBF-8882-65EA-42F0-883B2E5139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feld 24">
            <a:extLst>
              <a:ext uri="{FF2B5EF4-FFF2-40B4-BE49-F238E27FC236}">
                <a16:creationId xmlns:a16="http://schemas.microsoft.com/office/drawing/2014/main" id="{8B7424DF-787E-EE57-C82A-42308313BE5D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18752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6" r:id="rId3"/>
    <p:sldLayoutId id="2147483770" r:id="rId4"/>
    <p:sldLayoutId id="2147483653" r:id="rId5"/>
    <p:sldLayoutId id="2147483664" r:id="rId6"/>
    <p:sldLayoutId id="2147483655" r:id="rId7"/>
    <p:sldLayoutId id="2147483665" r:id="rId8"/>
    <p:sldLayoutId id="2147483654" r:id="rId9"/>
    <p:sldLayoutId id="2147483656" r:id="rId10"/>
    <p:sldLayoutId id="2147483659" r:id="rId11"/>
    <p:sldLayoutId id="2147483660" r:id="rId12"/>
    <p:sldLayoutId id="2147483662" r:id="rId13"/>
    <p:sldLayoutId id="2147483663" r:id="rId14"/>
    <p:sldLayoutId id="2147483661" r:id="rId15"/>
    <p:sldLayoutId id="2147483657" r:id="rId16"/>
    <p:sldLayoutId id="2147483658" r:id="rId17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2650" b="1" i="0" kern="1200">
          <a:solidFill>
            <a:schemeClr val="accent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00000"/>
        <a:buFontTx/>
        <a:buNone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12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60021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accent3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5ACBF0"/>
          </p15:clr>
        </p15:guide>
        <p15:guide id="2" pos="3628" userDrawn="1">
          <p15:clr>
            <a:srgbClr val="5ACBF0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96" userDrawn="1">
          <p15:clr>
            <a:srgbClr val="F26B43"/>
          </p15:clr>
        </p15:guide>
        <p15:guide id="8" pos="5261" userDrawn="1">
          <p15:clr>
            <a:srgbClr val="F26B43"/>
          </p15:clr>
        </p15:guide>
        <p15:guide id="9" orient="horz" pos="998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orient="horz" pos="3356" userDrawn="1">
          <p15:clr>
            <a:srgbClr val="A4A3A4"/>
          </p15:clr>
        </p15:guide>
        <p15:guide id="12" orient="horz" pos="680" userDrawn="1">
          <p15:clr>
            <a:srgbClr val="9FCC3B"/>
          </p15:clr>
        </p15:guide>
        <p15:guide id="13" orient="horz" pos="3515" userDrawn="1">
          <p15:clr>
            <a:srgbClr val="9FCC3B"/>
          </p15:clr>
        </p15:guide>
        <p15:guide id="14" pos="3742" userDrawn="1">
          <p15:clr>
            <a:srgbClr val="FDE53C"/>
          </p15:clr>
        </p15:guide>
        <p15:guide id="15" pos="3515" userDrawn="1">
          <p15:clr>
            <a:srgbClr val="FDE53C"/>
          </p15:clr>
        </p15:guide>
        <p15:guide id="16" pos="2381" userDrawn="1">
          <p15:clr>
            <a:srgbClr val="FBAE40"/>
          </p15:clr>
        </p15:guide>
        <p15:guide id="17" pos="4876" userDrawn="1">
          <p15:clr>
            <a:srgbClr val="FBAE40"/>
          </p15:clr>
        </p15:guide>
        <p15:guide id="18" pos="2608" userDrawn="1">
          <p15:clr>
            <a:srgbClr val="FDE53C"/>
          </p15:clr>
        </p15:guide>
        <p15:guide id="19" pos="4649" userDrawn="1">
          <p15:clr>
            <a:srgbClr val="FDE53C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FA36CA1-25F2-FE35-E1D9-668A60BDAFC7}"/>
              </a:ext>
            </a:extLst>
          </p:cNvPr>
          <p:cNvSpPr/>
          <p:nvPr userDrawn="1"/>
        </p:nvSpPr>
        <p:spPr>
          <a:xfrm>
            <a:off x="0" y="0"/>
            <a:ext cx="11520488" cy="6291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0F17503-3FA1-D9B8-39C2-793CB639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84" y="1263652"/>
            <a:ext cx="9936162" cy="4359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F2CD16-51D5-BF37-9DEF-B602BB5BF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1908176"/>
            <a:ext cx="10440988" cy="34194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1B74BAF-7FB8-6538-1A78-EC13E97E1A1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501078" y="318419"/>
            <a:ext cx="1748000" cy="607200"/>
          </a:xfrm>
          <a:prstGeom prst="rect">
            <a:avLst/>
          </a:prstGeom>
        </p:spPr>
      </p:pic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CADDB044-922C-4444-DBCE-7680AE7F3343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3818592D-182D-70C1-501B-1CAA13C0FD6B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F631CC-EBD1-5650-9A9F-F2769CA46EFE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DA2A53-2A78-C440-89E3-B7DC7C269F56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E9C635C-AC4E-93B7-F3EA-FA1E52D75DAE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B87DC6-7834-0637-D60F-6E156EC83879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2CA1A82-AE15-C5AB-DC15-49F69C68A993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41D43D-9364-5580-1F0D-1F568B915F60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05E6A58-137D-6A71-A895-6D6B2C12691D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EC48B5-6C22-485B-61E5-73C82A440E20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D15A8F-BBE8-3A94-D9EB-E813D99B8D86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B562758-5459-0395-A5B8-427F3EF4BFD1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7BE3CBE9-3A44-54CF-93A2-8A6A59BAF96A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80BAF163-9508-174A-7A54-52AB62450B1D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5A3E0DF-5D32-72B0-ABE6-3AA8F1EF9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CB9313A4-D851-696C-5CD1-C25D77064D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84DBF56A-F054-C079-82FD-322F2FEC0C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>
              <a:extLst>
                <a:ext uri="{FF2B5EF4-FFF2-40B4-BE49-F238E27FC236}">
                  <a16:creationId xmlns:a16="http://schemas.microsoft.com/office/drawing/2014/main" id="{AFCBCDDB-EA8F-CA8C-DBD6-20990E56D09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10995246-E6BB-532F-81F3-DE0BFE69F782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91562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2650" b="1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0" indent="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00000"/>
        <a:buFontTx/>
        <a:buNone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12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60021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540000" indent="-180000" algn="l" defTabSz="864017" rtl="0" eaLnBrk="1" latinLnBrk="0" hangingPunct="1">
        <a:lnSpc>
          <a:spcPct val="120000"/>
        </a:lnSpc>
        <a:spcBef>
          <a:spcPts val="0"/>
        </a:spcBef>
        <a:buClr>
          <a:schemeClr val="bg1"/>
        </a:buClr>
        <a:buSzPct val="150000"/>
        <a:buFont typeface="Segoe UI" panose="020B0502040204020203" pitchFamily="34" charset="0"/>
        <a:buChar char="›"/>
        <a:defRPr sz="1700" b="0" i="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5ACBF0"/>
          </p15:clr>
        </p15:guide>
        <p15:guide id="2" pos="3628" userDrawn="1">
          <p15:clr>
            <a:srgbClr val="5ACBF0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96" userDrawn="1">
          <p15:clr>
            <a:srgbClr val="F26B43"/>
          </p15:clr>
        </p15:guide>
        <p15:guide id="8" pos="5261" userDrawn="1">
          <p15:clr>
            <a:srgbClr val="F26B43"/>
          </p15:clr>
        </p15:guide>
        <p15:guide id="9" orient="horz" pos="998" userDrawn="1">
          <p15:clr>
            <a:srgbClr val="A4A3A4"/>
          </p15:clr>
        </p15:guide>
        <p15:guide id="10" orient="horz" pos="1202" userDrawn="1">
          <p15:clr>
            <a:srgbClr val="A4A3A4"/>
          </p15:clr>
        </p15:guide>
        <p15:guide id="11" orient="horz" pos="3356" userDrawn="1">
          <p15:clr>
            <a:srgbClr val="A4A3A4"/>
          </p15:clr>
        </p15:guide>
        <p15:guide id="12" orient="horz" pos="680" userDrawn="1">
          <p15:clr>
            <a:srgbClr val="9FCC3B"/>
          </p15:clr>
        </p15:guide>
        <p15:guide id="13" orient="horz" pos="3515" userDrawn="1">
          <p15:clr>
            <a:srgbClr val="9FCC3B"/>
          </p15:clr>
        </p15:guide>
        <p15:guide id="14" pos="3742" userDrawn="1">
          <p15:clr>
            <a:srgbClr val="FDE53C"/>
          </p15:clr>
        </p15:guide>
        <p15:guide id="15" pos="3515" userDrawn="1">
          <p15:clr>
            <a:srgbClr val="FDE53C"/>
          </p15:clr>
        </p15:guide>
        <p15:guide id="16" pos="2381" userDrawn="1">
          <p15:clr>
            <a:srgbClr val="FBAE40"/>
          </p15:clr>
        </p15:guide>
        <p15:guide id="17" pos="4876" userDrawn="1">
          <p15:clr>
            <a:srgbClr val="FBAE40"/>
          </p15:clr>
        </p15:guide>
        <p15:guide id="18" pos="2608" userDrawn="1">
          <p15:clr>
            <a:srgbClr val="FDE53C"/>
          </p15:clr>
        </p15:guide>
        <p15:guide id="19" pos="4649" userDrawn="1">
          <p15:clr>
            <a:srgbClr val="FDE53C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0E93141B-DB04-B1A5-8B2F-36C29EDB2F23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6577A6D-70DA-C8AF-5075-E30D313ED473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37B1BA-9CB9-9E1E-8F5D-2B41B4DD7E5B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5579C1A-DB2C-1C5B-7920-16B235000E5E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9C3C8-19FE-C491-80EA-BEDC412C3C20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F17B38-B42B-2E3C-524A-D065A12BF758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330666-D3E2-B56E-37AD-B47E48C339B9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1DCFCD-ADD7-569F-C6E7-21A8AA789D4E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FD265-70EB-CE9A-B566-0B7EF9FFF78C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9DBD1E-CB7E-5770-09D3-A4691C2631F2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44AF95-2D54-FB06-83FA-5C1B1BCFA36F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9E59E74-91F5-6532-B468-F6E096453E89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641C59A6-8ECD-58A2-AE57-D7798E7380D9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08F612D-8B08-6041-7C2C-65A23E38A438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6A496E92-7839-E84D-2112-1DBD09F792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BE11AB59-AD2D-963F-4DDA-761D7F668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B97C1F56-BC20-5FD9-EFD9-4A922B4851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8AF780F3-44A1-D1A6-16B9-C1648DC583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808C6659-0D8D-D761-97FB-70A6E6CF17A0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3806499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5" r:id="rId2"/>
    <p:sldLayoutId id="2147483744" r:id="rId3"/>
    <p:sldLayoutId id="2147483747" r:id="rId4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3628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1984" userDrawn="1">
          <p15:clr>
            <a:srgbClr val="F26B43"/>
          </p15:clr>
        </p15:guide>
        <p15:guide id="8" pos="527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A6DE094-4541-80A5-5097-42CDC9FC579F}"/>
              </a:ext>
            </a:extLst>
          </p:cNvPr>
          <p:cNvSpPr/>
          <p:nvPr userDrawn="1"/>
        </p:nvSpPr>
        <p:spPr>
          <a:xfrm>
            <a:off x="0" y="6299199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 i="0" dirty="0">
              <a:latin typeface="Segoe UI Semibold" panose="020B0502040204020203" pitchFamily="34" charset="0"/>
            </a:endParaRPr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B37610C6-8090-34C3-D711-63B63CBE403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92E06ED9-D8A7-AF70-D8B5-2FC1746C50AF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A830B19-4991-BB05-C922-284902B7C159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2FDCCC-A3DE-4CF9-C3E6-EEF842E6ABD5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D84F46-6B03-AFD5-0996-C33A17D1C729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F0FABC-3BEC-52C5-71D4-16C9A0C1E937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093A23-7EC2-D556-ED38-2A1B275CF6D2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CB0732-8413-78BF-E5CF-449F32D03C8E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F4B356-357C-0798-40E5-07AB8BCA7725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6173D0-E25B-9073-6E46-78E6ACEDEE51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33BA4F-3C52-D7F8-77AE-7B80DD487A35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0A715F-3CEF-FAA9-B07C-92A523F4A354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18BD881E-EE76-2248-FF19-C7674D7C9EDB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6F395B0C-21BB-2CD6-6168-350FD381D9C5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FCF8AB17-A0C5-49F7-5AB8-D8FCD059D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C5212BE8-5331-2527-837F-F62FF39C3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234F227D-BCF5-07D9-1B32-A93FC8EF57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124069D7-2C88-14EA-29B8-AC4AA724223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994747D2-0CF2-822A-A7E5-F5C7133F5F08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382088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4B55BFF-EDD0-BFC3-C303-208149A7BF0C}"/>
              </a:ext>
            </a:extLst>
          </p:cNvPr>
          <p:cNvSpPr/>
          <p:nvPr userDrawn="1"/>
        </p:nvSpPr>
        <p:spPr>
          <a:xfrm>
            <a:off x="-794" y="0"/>
            <a:ext cx="11520488" cy="5188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C9BE7EC-34C3-FB78-9DBD-EACC8AE258A1}"/>
              </a:ext>
            </a:extLst>
          </p:cNvPr>
          <p:cNvSpPr/>
          <p:nvPr userDrawn="1"/>
        </p:nvSpPr>
        <p:spPr>
          <a:xfrm>
            <a:off x="0" y="5006975"/>
            <a:ext cx="11520488" cy="180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1E69006-2C5E-69A5-BD0B-80EA5780E8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28824" y="5700458"/>
            <a:ext cx="2151914" cy="44126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7E1F2CC-A1C5-6C72-8571-47B94A2018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66717" y="5486510"/>
            <a:ext cx="1252807" cy="68886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98BC04-69B9-20FA-7BA2-74D02A68B4BD}"/>
              </a:ext>
            </a:extLst>
          </p:cNvPr>
          <p:cNvSpPr txBox="1"/>
          <p:nvPr userDrawn="1"/>
        </p:nvSpPr>
        <p:spPr>
          <a:xfrm>
            <a:off x="8823325" y="5464175"/>
            <a:ext cx="16351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600" b="0" i="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Gefördert durch:</a:t>
            </a:r>
          </a:p>
        </p:txBody>
      </p:sp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9955C05C-852F-6FC0-6181-E17C77F4A514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CE4148F-011E-E326-ADA3-1AF634717C81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C5E8E4-9666-476F-BC15-4674605C3904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27346D-AC43-F449-70BE-98C5045B2000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0C0B7E9-6B5D-6C97-5AEA-FABA52F0C36B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B334E15-4372-96FD-F9C5-9A6C50453401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1658F7-4C73-037F-0165-17C684B4E1A1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C83A02-5FE9-01CD-F779-8971349DB0E5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6C1A3F7-831F-8A06-6407-AE9AB03D1BE1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0A8C85-D702-5FA9-EF6F-AD8F61D3DA10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594496E-D432-8A4E-8E8C-94A8688BB414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Segoe UI" panose="020B0502040204020203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C26A1A5-E30C-9207-C6EE-F1C54A408FAF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E50D7F4-78B5-EFC5-EFE2-D4788076A3C0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E7CC348-6B0C-BA07-851A-D5EA4F17D2E0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9F7EFED5-7994-3E42-D48E-0CB212D7ADC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AB9AC097-15BF-B4FD-9378-BE7B35993FE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79070EA3-1ABE-BD09-E72F-4E7D2AA395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FBDEFBF0-E477-B881-68CF-D8EA2F73DA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548E7BB3-1353-2390-3E05-A579222AB46F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244273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3" r:id="rId2"/>
    <p:sldLayoutId id="2147483752" r:id="rId3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4989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2449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>
            <a:extLst>
              <a:ext uri="{FF2B5EF4-FFF2-40B4-BE49-F238E27FC236}">
                <a16:creationId xmlns:a16="http://schemas.microsoft.com/office/drawing/2014/main" id="{32C7BE56-D62D-2E89-341D-505768577060}"/>
              </a:ext>
            </a:extLst>
          </p:cNvPr>
          <p:cNvCxnSpPr>
            <a:cxnSpLocks/>
          </p:cNvCxnSpPr>
          <p:nvPr userDrawn="1"/>
        </p:nvCxnSpPr>
        <p:spPr>
          <a:xfrm>
            <a:off x="2898420" y="-1440781"/>
            <a:ext cx="19351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8786052-CD0C-F95F-747F-C9A40ED388B8}"/>
              </a:ext>
            </a:extLst>
          </p:cNvPr>
          <p:cNvSpPr/>
          <p:nvPr userDrawn="1"/>
        </p:nvSpPr>
        <p:spPr>
          <a:xfrm>
            <a:off x="540599" y="-1339703"/>
            <a:ext cx="786809" cy="786809"/>
          </a:xfrm>
          <a:prstGeom prst="ellipse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91C1EB-8AF6-0CB6-D0B5-A3EA1B76DCA3}"/>
              </a:ext>
            </a:extLst>
          </p:cNvPr>
          <p:cNvSpPr/>
          <p:nvPr userDrawn="1"/>
        </p:nvSpPr>
        <p:spPr>
          <a:xfrm>
            <a:off x="1490441" y="-1339704"/>
            <a:ext cx="786809" cy="786809"/>
          </a:xfrm>
          <a:prstGeom prst="ellipse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48EB84-645B-4C15-99FF-732C1A86D443}"/>
              </a:ext>
            </a:extLst>
          </p:cNvPr>
          <p:cNvSpPr/>
          <p:nvPr userDrawn="1"/>
        </p:nvSpPr>
        <p:spPr>
          <a:xfrm>
            <a:off x="5458046" y="-1339705"/>
            <a:ext cx="786809" cy="786809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4E0E3A-8537-DD5C-2635-DF847417BC1C}"/>
              </a:ext>
            </a:extLst>
          </p:cNvPr>
          <p:cNvSpPr/>
          <p:nvPr userDrawn="1"/>
        </p:nvSpPr>
        <p:spPr>
          <a:xfrm>
            <a:off x="6407888" y="-1339705"/>
            <a:ext cx="786809" cy="786809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98A71C-733C-99F6-0367-245AE71E6F59}"/>
              </a:ext>
            </a:extLst>
          </p:cNvPr>
          <p:cNvSpPr/>
          <p:nvPr userDrawn="1"/>
        </p:nvSpPr>
        <p:spPr>
          <a:xfrm>
            <a:off x="7357730" y="-1339706"/>
            <a:ext cx="786809" cy="786809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2EDCD5-3987-CCBF-3E96-BEFBBD6B3636}"/>
              </a:ext>
            </a:extLst>
          </p:cNvPr>
          <p:cNvSpPr/>
          <p:nvPr userDrawn="1"/>
        </p:nvSpPr>
        <p:spPr>
          <a:xfrm>
            <a:off x="8307572" y="-1339707"/>
            <a:ext cx="786809" cy="786809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E46D4C-0476-83B0-5331-A8A1677DA760}"/>
              </a:ext>
            </a:extLst>
          </p:cNvPr>
          <p:cNvSpPr/>
          <p:nvPr userDrawn="1"/>
        </p:nvSpPr>
        <p:spPr>
          <a:xfrm>
            <a:off x="9243237" y="-1339708"/>
            <a:ext cx="786809" cy="786809"/>
          </a:xfrm>
          <a:prstGeom prst="ellipse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9E72A5A-8BB1-60D4-CA41-0A4C6891E854}"/>
              </a:ext>
            </a:extLst>
          </p:cNvPr>
          <p:cNvSpPr/>
          <p:nvPr userDrawn="1"/>
        </p:nvSpPr>
        <p:spPr>
          <a:xfrm>
            <a:off x="10178902" y="-1339708"/>
            <a:ext cx="786809" cy="786809"/>
          </a:xfrm>
          <a:prstGeom prst="ellipse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3E115B-0B51-92B5-2CAD-CAC163180AA2}"/>
              </a:ext>
            </a:extLst>
          </p:cNvPr>
          <p:cNvSpPr/>
          <p:nvPr userDrawn="1"/>
        </p:nvSpPr>
        <p:spPr>
          <a:xfrm>
            <a:off x="3004750" y="-1339709"/>
            <a:ext cx="786809" cy="786809"/>
          </a:xfrm>
          <a:prstGeom prst="ellipse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E528B4-FD78-9F6B-4D78-5053C5990E9E}"/>
              </a:ext>
            </a:extLst>
          </p:cNvPr>
          <p:cNvSpPr/>
          <p:nvPr userDrawn="1"/>
        </p:nvSpPr>
        <p:spPr>
          <a:xfrm>
            <a:off x="3940415" y="-1339710"/>
            <a:ext cx="786809" cy="786809"/>
          </a:xfrm>
          <a:prstGeom prst="ellipse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1D7823B-6528-CB2B-80C7-A50E2E3BA90A}"/>
              </a:ext>
            </a:extLst>
          </p:cNvPr>
          <p:cNvSpPr txBox="1"/>
          <p:nvPr userDrawn="1"/>
        </p:nvSpPr>
        <p:spPr>
          <a:xfrm>
            <a:off x="2898412" y="-2229331"/>
            <a:ext cx="1935133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Zusätzliche Akzentfarben, 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die händisch ausgewählt werden können</a:t>
            </a:r>
          </a:p>
        </p:txBody>
      </p: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604C10C8-6A84-5172-FA18-25A84003643E}"/>
              </a:ext>
            </a:extLst>
          </p:cNvPr>
          <p:cNvCxnSpPr>
            <a:cxnSpLocks/>
          </p:cNvCxnSpPr>
          <p:nvPr userDrawn="1"/>
        </p:nvCxnSpPr>
        <p:spPr>
          <a:xfrm>
            <a:off x="5330453" y="-1463890"/>
            <a:ext cx="577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9F89410-F201-5360-4A52-57316C470AFC}"/>
              </a:ext>
            </a:extLst>
          </p:cNvPr>
          <p:cNvGrpSpPr/>
          <p:nvPr userDrawn="1"/>
        </p:nvGrpSpPr>
        <p:grpSpPr>
          <a:xfrm>
            <a:off x="2898420" y="-1463889"/>
            <a:ext cx="8205521" cy="600164"/>
            <a:chOff x="2898420" y="-1793502"/>
            <a:chExt cx="8205521" cy="974787"/>
          </a:xfrm>
        </p:grpSpPr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3AEFE51B-1045-521D-7394-640210F56D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898420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6B4CA680-273C-3FCE-020A-4279988409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833554" y="-1770393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CEB00E7-0DDD-783D-24C9-B4F22B963C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330453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0A7263AA-CC2D-813B-E93B-8485FC378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03941" y="-1793502"/>
              <a:ext cx="0" cy="9516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EDC1CA4E-E1C3-73A4-54F1-0B2A8AA5394C}"/>
              </a:ext>
            </a:extLst>
          </p:cNvPr>
          <p:cNvSpPr txBox="1"/>
          <p:nvPr userDrawn="1"/>
        </p:nvSpPr>
        <p:spPr>
          <a:xfrm>
            <a:off x="6182831" y="-2060054"/>
            <a:ext cx="3923415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Akzentfarben, automatisch für Diagramme etc.</a:t>
            </a:r>
          </a:p>
          <a:p>
            <a:pPr algn="ctr"/>
            <a:r>
              <a:rPr lang="de-DE" sz="1100" dirty="0">
                <a:latin typeface="Segoe UI" panose="020B0502040204020203" pitchFamily="34" charset="0"/>
                <a:cs typeface="Segoe UI" panose="020B0502040204020203" pitchFamily="34" charset="0"/>
              </a:rPr>
              <a:t>Reihenfolge sollte eingehalten werden</a:t>
            </a:r>
          </a:p>
        </p:txBody>
      </p:sp>
    </p:spTree>
    <p:extLst>
      <p:ext uri="{BB962C8B-B14F-4D97-AF65-F5344CB8AC3E}">
        <p14:creationId xmlns:p14="http://schemas.microsoft.com/office/powerpoint/2010/main" val="9063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</p:sldLayoutIdLst>
  <p:hf sldNum="0" hdr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41" userDrawn="1">
          <p15:clr>
            <a:srgbClr val="F26B43"/>
          </p15:clr>
        </p15:guide>
        <p15:guide id="2" pos="4989" userDrawn="1">
          <p15:clr>
            <a:srgbClr val="F26B43"/>
          </p15:clr>
        </p15:guide>
        <p15:guide id="3" pos="340" userDrawn="1">
          <p15:clr>
            <a:srgbClr val="000000"/>
          </p15:clr>
        </p15:guide>
        <p15:guide id="4" pos="6917" userDrawn="1">
          <p15:clr>
            <a:srgbClr val="000000"/>
          </p15:clr>
        </p15:guide>
        <p15:guide id="5" orient="horz" pos="227" userDrawn="1">
          <p15:clr>
            <a:srgbClr val="000000"/>
          </p15:clr>
        </p15:guide>
        <p15:guide id="6" orient="horz" pos="3855" userDrawn="1">
          <p15:clr>
            <a:srgbClr val="000000"/>
          </p15:clr>
        </p15:guide>
        <p15:guide id="7" pos="24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d.kit.edu/td-projekte_TranscriptOER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oer-ki.orca.nrw/?page_id=68" TargetMode="Externa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D34DB-5159-F0B1-72F0-5BC6FB431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668" y="1223863"/>
            <a:ext cx="10440988" cy="349877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de-DE" sz="4000" dirty="0"/>
              <a:t>Open Educational Resources and (Generative) Artificial Intelligence:</a:t>
            </a:r>
            <a:br>
              <a:rPr lang="de-DE" sz="4000" dirty="0"/>
            </a:br>
            <a:br>
              <a:rPr lang="de-DE" sz="4000" dirty="0"/>
            </a:br>
            <a:r>
              <a:rPr lang="de-DE" sz="4000" dirty="0"/>
              <a:t> Potentials and Challenges</a:t>
            </a:r>
            <a:br>
              <a:rPr lang="de-DE" sz="4000" dirty="0"/>
            </a:br>
            <a:br>
              <a:rPr lang="de-DE" sz="4000" dirty="0"/>
            </a:br>
            <a:endParaRPr lang="de-DE" sz="4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04C433E-58EB-9294-6775-EDD55E81E6B6}"/>
              </a:ext>
            </a:extLst>
          </p:cNvPr>
          <p:cNvSpPr/>
          <p:nvPr/>
        </p:nvSpPr>
        <p:spPr>
          <a:xfrm>
            <a:off x="287636" y="2983783"/>
            <a:ext cx="2088232" cy="936104"/>
          </a:xfrm>
          <a:prstGeom prst="rect">
            <a:avLst/>
          </a:prstGeom>
          <a:solidFill>
            <a:srgbClr val="002B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7F24A5-2D56-AA4B-C821-DE005E957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69996"/>
            <a:ext cx="11520488" cy="13824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E83CD5E-0A73-0CCC-7DEA-DFCA294B2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553" y="0"/>
            <a:ext cx="2211935" cy="13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06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Potentials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b="1" dirty="0" err="1"/>
              <a:t>Retain</a:t>
            </a:r>
            <a:r>
              <a:rPr lang="de-DE" sz="2400" dirty="0"/>
              <a:t>: </a:t>
            </a:r>
            <a:r>
              <a:rPr lang="en-US" sz="2400" dirty="0"/>
              <a:t>make, own, and control a copy of the resource </a:t>
            </a:r>
          </a:p>
          <a:p>
            <a:pPr>
              <a:lnSpc>
                <a:spcPct val="150000"/>
              </a:lnSpc>
            </a:pPr>
            <a:r>
              <a:rPr lang="de-DE" sz="2400" b="1" dirty="0" err="1"/>
              <a:t>Revise</a:t>
            </a:r>
            <a:r>
              <a:rPr lang="de-DE" sz="2400" dirty="0"/>
              <a:t>:</a:t>
            </a:r>
            <a:r>
              <a:rPr lang="en-US" sz="2400" dirty="0"/>
              <a:t> edit, adapt, and modify your copy of the resource</a:t>
            </a:r>
            <a:endParaRPr lang="de-DE" sz="2400" dirty="0"/>
          </a:p>
          <a:p>
            <a:r>
              <a:rPr lang="de-DE" sz="2400" b="1" dirty="0"/>
              <a:t>Remix</a:t>
            </a:r>
            <a:r>
              <a:rPr lang="de-DE" sz="2400" dirty="0"/>
              <a:t>: c</a:t>
            </a:r>
            <a:r>
              <a:rPr lang="en-US" sz="2400" dirty="0" err="1"/>
              <a:t>ombine</a:t>
            </a:r>
            <a:r>
              <a:rPr lang="en-US" sz="2400" dirty="0"/>
              <a:t> your original or revised copy of the resource with other existing material to create something new</a:t>
            </a:r>
            <a:endParaRPr lang="de-DE" sz="2400" dirty="0"/>
          </a:p>
          <a:p>
            <a:pPr>
              <a:lnSpc>
                <a:spcPct val="150000"/>
              </a:lnSpc>
            </a:pPr>
            <a:r>
              <a:rPr lang="de-DE" sz="2400" b="1" dirty="0"/>
              <a:t>Reuse</a:t>
            </a:r>
            <a:r>
              <a:rPr lang="de-DE" sz="2400" dirty="0"/>
              <a:t>: </a:t>
            </a:r>
            <a:r>
              <a:rPr lang="en-US" sz="2400" dirty="0"/>
              <a:t>use your original, revised, or remixed copy of the resource publicly</a:t>
            </a:r>
            <a:endParaRPr lang="de-DE" sz="2400" dirty="0"/>
          </a:p>
          <a:p>
            <a:r>
              <a:rPr lang="de-DE" sz="2400" b="1" dirty="0" err="1"/>
              <a:t>Redistribute</a:t>
            </a:r>
            <a:r>
              <a:rPr lang="de-DE" sz="2400" dirty="0"/>
              <a:t>: </a:t>
            </a:r>
            <a:r>
              <a:rPr lang="en-US" sz="2400" dirty="0"/>
              <a:t>share copies of your original, revised, or remixed copy of the resource with others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2366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Potentials – </a:t>
            </a:r>
            <a:r>
              <a:rPr lang="de-DE" dirty="0" err="1"/>
              <a:t>searching</a:t>
            </a:r>
            <a:r>
              <a:rPr lang="de-DE" dirty="0"/>
              <a:t> and </a:t>
            </a:r>
            <a:r>
              <a:rPr lang="de-DE" dirty="0" err="1"/>
              <a:t>finding</a:t>
            </a:r>
            <a:r>
              <a:rPr lang="de-DE" dirty="0"/>
              <a:t> OER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B46414-7374-CF73-C33C-F7427413A886}"/>
              </a:ext>
            </a:extLst>
          </p:cNvPr>
          <p:cNvSpPr txBox="1"/>
          <p:nvPr/>
        </p:nvSpPr>
        <p:spPr>
          <a:xfrm>
            <a:off x="634483" y="1943943"/>
            <a:ext cx="108860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Brainstorming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finding</a:t>
            </a:r>
            <a:r>
              <a:rPr lang="de-DE" sz="2400" dirty="0"/>
              <a:t> </a:t>
            </a:r>
            <a:r>
              <a:rPr lang="de-DE" sz="2400" dirty="0" err="1"/>
              <a:t>categories</a:t>
            </a:r>
            <a:r>
              <a:rPr lang="de-DE" sz="2400" dirty="0"/>
              <a:t>: </a:t>
            </a:r>
            <a:r>
              <a:rPr lang="de-DE" sz="2400" dirty="0" err="1"/>
              <a:t>what</a:t>
            </a:r>
            <a:r>
              <a:rPr lang="de-DE" sz="2400" dirty="0"/>
              <a:t> am I </a:t>
            </a:r>
            <a:r>
              <a:rPr lang="de-DE" sz="2400" dirty="0" err="1"/>
              <a:t>actually</a:t>
            </a:r>
            <a:r>
              <a:rPr lang="de-DE" sz="2400" dirty="0"/>
              <a:t> </a:t>
            </a:r>
            <a:r>
              <a:rPr lang="de-DE" sz="2400" dirty="0" err="1"/>
              <a:t>looking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finding</a:t>
            </a:r>
            <a:r>
              <a:rPr lang="de-DE" sz="2400" dirty="0"/>
              <a:t> </a:t>
            </a:r>
            <a:r>
              <a:rPr lang="de-DE" sz="2400" dirty="0" err="1"/>
              <a:t>inspirations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defining</a:t>
            </a:r>
            <a:r>
              <a:rPr lang="de-DE" sz="2400" dirty="0"/>
              <a:t> potential </a:t>
            </a:r>
            <a:r>
              <a:rPr lang="de-DE" sz="2400" dirty="0" err="1"/>
              <a:t>subject</a:t>
            </a:r>
            <a:r>
              <a:rPr lang="de-DE" sz="2400" dirty="0"/>
              <a:t> </a:t>
            </a:r>
            <a:r>
              <a:rPr lang="de-DE" sz="2400" dirty="0" err="1"/>
              <a:t>areas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Searching</a:t>
            </a:r>
            <a:r>
              <a:rPr lang="de-DE" sz="2400" dirty="0"/>
              <a:t> OER </a:t>
            </a:r>
            <a:r>
              <a:rPr lang="de-DE" sz="2400" dirty="0" err="1"/>
              <a:t>materials</a:t>
            </a:r>
            <a:r>
              <a:rPr lang="de-DE" sz="2400" dirty="0"/>
              <a:t> in different </a:t>
            </a:r>
            <a:r>
              <a:rPr lang="de-DE" sz="2400" dirty="0" err="1"/>
              <a:t>repositories</a:t>
            </a:r>
            <a:r>
              <a:rPr lang="de-DE" sz="2400" dirty="0"/>
              <a:t> (OERSI) and </a:t>
            </a:r>
            <a:r>
              <a:rPr lang="de-DE" sz="2400" dirty="0" err="1"/>
              <a:t>beyond</a:t>
            </a:r>
            <a:r>
              <a:rPr lang="de-DE" sz="2400" dirty="0"/>
              <a:t> (Google </a:t>
            </a:r>
            <a:r>
              <a:rPr lang="de-DE" sz="2400" dirty="0" err="1"/>
              <a:t>ect.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Improved</a:t>
            </a:r>
            <a:r>
              <a:rPr lang="de-DE" sz="2400" dirty="0"/>
              <a:t> </a:t>
            </a:r>
            <a:r>
              <a:rPr lang="de-DE" sz="2400" dirty="0" err="1"/>
              <a:t>search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  <a:r>
              <a:rPr lang="de-DE" sz="2400" dirty="0" err="1"/>
              <a:t>through</a:t>
            </a:r>
            <a:r>
              <a:rPr lang="de-DE" sz="2400" dirty="0"/>
              <a:t> </a:t>
            </a:r>
            <a:r>
              <a:rPr lang="de-DE" sz="2400" dirty="0" err="1"/>
              <a:t>better</a:t>
            </a:r>
            <a:r>
              <a:rPr lang="de-DE" sz="2400" dirty="0"/>
              <a:t> </a:t>
            </a:r>
            <a:r>
              <a:rPr lang="de-DE" sz="2400" dirty="0" err="1"/>
              <a:t>alignment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teaching</a:t>
            </a:r>
            <a:r>
              <a:rPr lang="de-DE" sz="2400" dirty="0"/>
              <a:t>/</a:t>
            </a:r>
            <a:r>
              <a:rPr lang="de-DE" sz="2400" dirty="0" err="1"/>
              <a:t>learning</a:t>
            </a:r>
            <a:r>
              <a:rPr lang="de-DE" sz="2400" dirty="0"/>
              <a:t> </a:t>
            </a:r>
            <a:r>
              <a:rPr lang="de-DE" sz="2400" dirty="0" err="1"/>
              <a:t>objectives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  <a:r>
              <a:rPr lang="de-DE" sz="2400" dirty="0" err="1"/>
              <a:t>through</a:t>
            </a:r>
            <a:r>
              <a:rPr lang="de-DE" sz="2400" dirty="0"/>
              <a:t> </a:t>
            </a:r>
            <a:r>
              <a:rPr lang="de-DE" sz="2400" dirty="0" err="1"/>
              <a:t>automated</a:t>
            </a:r>
            <a:r>
              <a:rPr lang="de-DE" sz="2400" dirty="0"/>
              <a:t> </a:t>
            </a:r>
            <a:r>
              <a:rPr lang="de-DE" sz="2400" dirty="0" err="1"/>
              <a:t>keywording</a:t>
            </a:r>
            <a:r>
              <a:rPr lang="de-DE" sz="2400" dirty="0"/>
              <a:t>/</a:t>
            </a:r>
            <a:r>
              <a:rPr lang="de-DE" sz="2400" dirty="0" err="1"/>
              <a:t>metadata</a:t>
            </a:r>
            <a:r>
              <a:rPr lang="de-DE" sz="2400" dirty="0"/>
              <a:t> </a:t>
            </a:r>
            <a:r>
              <a:rPr lang="de-DE" sz="2400" dirty="0" err="1"/>
              <a:t>generation</a:t>
            </a:r>
            <a:r>
              <a:rPr lang="de-DE" sz="2400" dirty="0"/>
              <a:t>/</a:t>
            </a:r>
            <a:r>
              <a:rPr lang="de-DE" sz="2400" dirty="0" err="1"/>
              <a:t>creation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detailed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and </a:t>
            </a:r>
            <a:r>
              <a:rPr lang="de-DE" sz="2400" dirty="0" err="1"/>
              <a:t>descriptions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resources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  <a:r>
              <a:rPr lang="de-DE" sz="2400" dirty="0" err="1"/>
              <a:t>through</a:t>
            </a:r>
            <a:r>
              <a:rPr lang="de-DE" sz="2400" dirty="0"/>
              <a:t> </a:t>
            </a:r>
            <a:r>
              <a:rPr lang="de-DE" sz="2400" dirty="0" err="1"/>
              <a:t>automatically</a:t>
            </a:r>
            <a:r>
              <a:rPr lang="de-DE" sz="2400" dirty="0"/>
              <a:t> </a:t>
            </a:r>
            <a:r>
              <a:rPr lang="de-DE" sz="2400" dirty="0" err="1"/>
              <a:t>screening</a:t>
            </a:r>
            <a:r>
              <a:rPr lang="de-DE" sz="2400" dirty="0"/>
              <a:t> </a:t>
            </a:r>
            <a:r>
              <a:rPr lang="de-DE" sz="2400" dirty="0" err="1"/>
              <a:t>full</a:t>
            </a:r>
            <a:r>
              <a:rPr lang="de-DE" sz="2400" dirty="0"/>
              <a:t> </a:t>
            </a:r>
            <a:r>
              <a:rPr lang="de-DE" sz="2400" dirty="0" err="1"/>
              <a:t>texts</a:t>
            </a:r>
            <a:r>
              <a:rPr lang="de-DE" sz="2400" dirty="0"/>
              <a:t> </a:t>
            </a:r>
            <a:r>
              <a:rPr lang="de-DE" sz="2400" dirty="0" err="1"/>
              <a:t>during</a:t>
            </a:r>
            <a:r>
              <a:rPr lang="de-DE" sz="2400" dirty="0"/>
              <a:t> </a:t>
            </a:r>
            <a:r>
              <a:rPr lang="de-DE" sz="2400" dirty="0" err="1"/>
              <a:t>searches</a:t>
            </a:r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049831-1B3F-B2EC-C752-CB5CBC9ED55F}"/>
              </a:ext>
            </a:extLst>
          </p:cNvPr>
          <p:cNvSpPr txBox="1"/>
          <p:nvPr/>
        </p:nvSpPr>
        <p:spPr>
          <a:xfrm>
            <a:off x="2870013" y="5756972"/>
            <a:ext cx="8639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Segoe UI" panose="020B0502040204020203" pitchFamily="34" charset="0"/>
                <a:cs typeface="Segoe UI" panose="020B0502040204020203" pitchFamily="34" charset="0"/>
              </a:rPr>
              <a:t>ORCA.nrw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-Online-Workshop (20-02-2024)</a:t>
            </a:r>
          </a:p>
        </p:txBody>
      </p:sp>
    </p:spTree>
    <p:extLst>
      <p:ext uri="{BB962C8B-B14F-4D97-AF65-F5344CB8AC3E}">
        <p14:creationId xmlns:p14="http://schemas.microsoft.com/office/powerpoint/2010/main" val="18117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Potentials – </a:t>
            </a:r>
            <a:r>
              <a:rPr lang="de-DE" dirty="0" err="1"/>
              <a:t>searching</a:t>
            </a:r>
            <a:r>
              <a:rPr lang="de-DE" dirty="0"/>
              <a:t> and </a:t>
            </a:r>
            <a:r>
              <a:rPr lang="de-DE" dirty="0" err="1"/>
              <a:t>finding</a:t>
            </a:r>
            <a:r>
              <a:rPr lang="de-DE" dirty="0"/>
              <a:t> OER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3B46414-7374-CF73-C33C-F7427413A886}"/>
              </a:ext>
            </a:extLst>
          </p:cNvPr>
          <p:cNvSpPr txBox="1"/>
          <p:nvPr/>
        </p:nvSpPr>
        <p:spPr>
          <a:xfrm>
            <a:off x="634483" y="1943943"/>
            <a:ext cx="10526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Recommendations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similar</a:t>
            </a:r>
            <a:r>
              <a:rPr lang="de-DE" sz="2400" dirty="0"/>
              <a:t> </a:t>
            </a:r>
            <a:r>
              <a:rPr lang="de-DE" sz="2400" dirty="0" err="1"/>
              <a:t>content</a:t>
            </a:r>
            <a:r>
              <a:rPr lang="de-DE" sz="2400" dirty="0"/>
              <a:t>/References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related</a:t>
            </a:r>
            <a:r>
              <a:rPr lang="de-DE" sz="2400" dirty="0"/>
              <a:t> </a:t>
            </a:r>
            <a:r>
              <a:rPr lang="de-DE" sz="2400" dirty="0" err="1"/>
              <a:t>topics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Recommendations</a:t>
            </a:r>
            <a:r>
              <a:rPr lang="de-DE" sz="2400" dirty="0"/>
              <a:t> on possible </a:t>
            </a:r>
            <a:r>
              <a:rPr lang="de-DE" sz="2400" dirty="0" err="1"/>
              <a:t>methods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Automated</a:t>
            </a:r>
            <a:r>
              <a:rPr lang="de-DE" sz="2400" dirty="0"/>
              <a:t> </a:t>
            </a:r>
            <a:r>
              <a:rPr lang="de-DE" sz="2400" dirty="0" err="1"/>
              <a:t>creation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collections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Classification </a:t>
            </a:r>
            <a:r>
              <a:rPr lang="de-DE" sz="2400" dirty="0" err="1"/>
              <a:t>of</a:t>
            </a:r>
            <a:r>
              <a:rPr lang="de-DE" sz="2400" dirty="0"/>
              <a:t> OER </a:t>
            </a:r>
            <a:r>
              <a:rPr lang="de-DE" sz="2400" dirty="0" err="1"/>
              <a:t>materials</a:t>
            </a:r>
            <a:r>
              <a:rPr lang="de-DE" sz="2400" dirty="0"/>
              <a:t> </a:t>
            </a:r>
            <a:r>
              <a:rPr lang="de-DE" sz="2400" dirty="0" err="1"/>
              <a:t>based</a:t>
            </a:r>
            <a:r>
              <a:rPr lang="de-DE" sz="2400" dirty="0"/>
              <a:t> on </a:t>
            </a:r>
            <a:r>
              <a:rPr lang="de-DE" sz="2400" dirty="0" err="1"/>
              <a:t>user</a:t>
            </a:r>
            <a:r>
              <a:rPr lang="de-DE" sz="2400" dirty="0"/>
              <a:t> </a:t>
            </a:r>
            <a:r>
              <a:rPr lang="de-DE" sz="2400" dirty="0" err="1"/>
              <a:t>feedback</a:t>
            </a:r>
            <a:r>
              <a:rPr lang="de-DE" sz="2400" dirty="0"/>
              <a:t>, </a:t>
            </a:r>
            <a:r>
              <a:rPr lang="de-DE" sz="2400" dirty="0" err="1"/>
              <a:t>download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, </a:t>
            </a:r>
            <a:r>
              <a:rPr lang="de-DE" sz="2400" dirty="0" err="1"/>
              <a:t>ratings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F7DBA71-BD84-A771-FC09-A187FDF98F68}"/>
              </a:ext>
            </a:extLst>
          </p:cNvPr>
          <p:cNvSpPr txBox="1"/>
          <p:nvPr/>
        </p:nvSpPr>
        <p:spPr>
          <a:xfrm>
            <a:off x="2870013" y="5823083"/>
            <a:ext cx="8639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Segoe UI" panose="020B0502040204020203" pitchFamily="34" charset="0"/>
                <a:cs typeface="Segoe UI" panose="020B0502040204020203" pitchFamily="34" charset="0"/>
              </a:rPr>
              <a:t>ORCA.nrw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-Online-Workshop (20-02-2024)</a:t>
            </a:r>
          </a:p>
        </p:txBody>
      </p:sp>
    </p:spTree>
    <p:extLst>
      <p:ext uri="{BB962C8B-B14F-4D97-AF65-F5344CB8AC3E}">
        <p14:creationId xmlns:p14="http://schemas.microsoft.com/office/powerpoint/2010/main" val="3829962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Potentials – </a:t>
            </a:r>
            <a:r>
              <a:rPr lang="de-DE" dirty="0" err="1"/>
              <a:t>creating</a:t>
            </a:r>
            <a:r>
              <a:rPr lang="de-DE" dirty="0"/>
              <a:t> OER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3973D5B-20B5-1926-D46C-5CD38623B485}"/>
              </a:ext>
            </a:extLst>
          </p:cNvPr>
          <p:cNvSpPr txBox="1"/>
          <p:nvPr/>
        </p:nvSpPr>
        <p:spPr>
          <a:xfrm>
            <a:off x="634483" y="1943943"/>
            <a:ext cx="105263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Brainstorming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drafts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</a:t>
            </a:r>
            <a:r>
              <a:rPr lang="de-DE" sz="2400" dirty="0" err="1"/>
              <a:t>structure</a:t>
            </a:r>
            <a:r>
              <a:rPr lang="de-DE" sz="2400" dirty="0"/>
              <a:t> and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Getting</a:t>
            </a:r>
            <a:r>
              <a:rPr lang="de-DE" sz="2400" dirty="0"/>
              <a:t> </a:t>
            </a:r>
            <a:r>
              <a:rPr lang="de-DE" sz="2400" dirty="0" err="1"/>
              <a:t>backround</a:t>
            </a:r>
            <a:r>
              <a:rPr lang="de-DE" sz="2400" dirty="0"/>
              <a:t> </a:t>
            </a:r>
            <a:r>
              <a:rPr lang="de-DE" sz="2400" dirty="0" err="1"/>
              <a:t>information</a:t>
            </a:r>
            <a:r>
              <a:rPr lang="de-DE" sz="2400" dirty="0"/>
              <a:t> and </a:t>
            </a:r>
            <a:r>
              <a:rPr lang="de-DE" sz="2400" dirty="0" err="1"/>
              <a:t>statistics</a:t>
            </a:r>
            <a:r>
              <a:rPr lang="de-DE" sz="2400" dirty="0"/>
              <a:t> on a </a:t>
            </a:r>
            <a:r>
              <a:rPr lang="de-DE" sz="2400" dirty="0" err="1"/>
              <a:t>subject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Evaluating</a:t>
            </a:r>
            <a:r>
              <a:rPr lang="de-DE" sz="2400" dirty="0"/>
              <a:t> relevant </a:t>
            </a:r>
            <a:r>
              <a:rPr lang="de-DE" sz="2400" dirty="0" err="1"/>
              <a:t>information</a:t>
            </a:r>
            <a:r>
              <a:rPr lang="de-DE" sz="2400" dirty="0"/>
              <a:t> </a:t>
            </a:r>
            <a:r>
              <a:rPr lang="de-DE" sz="2400" dirty="0" err="1"/>
              <a:t>when</a:t>
            </a:r>
            <a:r>
              <a:rPr lang="de-DE" sz="2400" dirty="0"/>
              <a:t> </a:t>
            </a:r>
            <a:r>
              <a:rPr lang="de-DE" sz="2400" dirty="0" err="1"/>
              <a:t>creating</a:t>
            </a:r>
            <a:r>
              <a:rPr lang="de-DE" sz="2400" dirty="0"/>
              <a:t> </a:t>
            </a:r>
            <a:r>
              <a:rPr lang="de-DE" sz="2400" dirty="0" err="1"/>
              <a:t>materials</a:t>
            </a:r>
            <a:r>
              <a:rPr lang="de-DE" sz="2400" dirty="0"/>
              <a:t> and </a:t>
            </a:r>
            <a:r>
              <a:rPr lang="de-DE" sz="2400" dirty="0" err="1"/>
              <a:t>tasks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AI-</a:t>
            </a:r>
            <a:r>
              <a:rPr lang="de-DE" sz="2400" dirty="0" err="1"/>
              <a:t>supported</a:t>
            </a:r>
            <a:r>
              <a:rPr lang="de-DE" sz="2400" dirty="0"/>
              <a:t> </a:t>
            </a:r>
            <a:r>
              <a:rPr lang="de-DE" sz="2400" dirty="0" err="1"/>
              <a:t>creation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open </a:t>
            </a:r>
            <a:r>
              <a:rPr lang="de-DE" sz="2400" dirty="0" err="1"/>
              <a:t>materials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Creating</a:t>
            </a:r>
            <a:r>
              <a:rPr lang="de-DE" sz="2400" dirty="0"/>
              <a:t> </a:t>
            </a:r>
            <a:r>
              <a:rPr lang="de-DE" sz="2400" dirty="0" err="1"/>
              <a:t>materials</a:t>
            </a:r>
            <a:r>
              <a:rPr lang="de-DE" sz="2400" dirty="0"/>
              <a:t>: </a:t>
            </a:r>
            <a:r>
              <a:rPr lang="de-DE" sz="2400" dirty="0" err="1"/>
              <a:t>images</a:t>
            </a:r>
            <a:r>
              <a:rPr lang="de-DE" sz="2400" dirty="0"/>
              <a:t>, </a:t>
            </a:r>
            <a:r>
              <a:rPr lang="de-DE" sz="2400" dirty="0" err="1"/>
              <a:t>graphics</a:t>
            </a:r>
            <a:r>
              <a:rPr lang="de-DE" sz="2400" dirty="0"/>
              <a:t>, </a:t>
            </a:r>
            <a:r>
              <a:rPr lang="de-DE" sz="2400" dirty="0" err="1"/>
              <a:t>glossaries</a:t>
            </a:r>
            <a:r>
              <a:rPr lang="de-DE" sz="2400" dirty="0"/>
              <a:t>, </a:t>
            </a:r>
            <a:r>
              <a:rPr lang="de-DE" sz="2400" dirty="0" err="1"/>
              <a:t>quizzes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self-assessment</a:t>
            </a:r>
            <a:r>
              <a:rPr lang="de-DE" sz="2400" dirty="0"/>
              <a:t>, </a:t>
            </a:r>
            <a:r>
              <a:rPr lang="de-DE" sz="2400" dirty="0" err="1"/>
              <a:t>audio</a:t>
            </a:r>
            <a:r>
              <a:rPr lang="de-DE" sz="2400" dirty="0"/>
              <a:t>/</a:t>
            </a:r>
            <a:r>
              <a:rPr lang="de-DE" sz="2400" dirty="0" err="1"/>
              <a:t>video</a:t>
            </a:r>
            <a:r>
              <a:rPr lang="de-DE" sz="2400" dirty="0"/>
              <a:t>, </a:t>
            </a:r>
            <a:r>
              <a:rPr lang="de-DE" sz="2400" dirty="0" err="1"/>
              <a:t>test</a:t>
            </a:r>
            <a:r>
              <a:rPr lang="de-DE" sz="2400" dirty="0"/>
              <a:t> </a:t>
            </a:r>
            <a:r>
              <a:rPr lang="de-DE" sz="2400" dirty="0" err="1"/>
              <a:t>questions</a:t>
            </a:r>
            <a:r>
              <a:rPr lang="de-DE" sz="2400" dirty="0"/>
              <a:t> (</a:t>
            </a:r>
            <a:r>
              <a:rPr lang="de-DE" sz="2400" dirty="0" err="1"/>
              <a:t>examination</a:t>
            </a:r>
            <a:r>
              <a:rPr lang="de-DE" sz="2400" dirty="0"/>
              <a:t>) </a:t>
            </a:r>
            <a:r>
              <a:rPr lang="de-DE" sz="2400" dirty="0" err="1"/>
              <a:t>tasks</a:t>
            </a:r>
            <a:r>
              <a:rPr lang="de-DE" sz="2400" dirty="0"/>
              <a:t>, </a:t>
            </a:r>
            <a:r>
              <a:rPr lang="de-DE" sz="2400" dirty="0" err="1"/>
              <a:t>sillabi</a:t>
            </a:r>
            <a:r>
              <a:rPr lang="de-DE" sz="2400" dirty="0"/>
              <a:t>, </a:t>
            </a:r>
            <a:r>
              <a:rPr lang="de-DE" sz="2400" dirty="0" err="1"/>
              <a:t>tutorials</a:t>
            </a:r>
            <a:r>
              <a:rPr lang="de-DE" sz="2400" dirty="0"/>
              <a:t>, </a:t>
            </a:r>
            <a:r>
              <a:rPr lang="de-DE" sz="2400" dirty="0" err="1"/>
              <a:t>prefabricated</a:t>
            </a:r>
            <a:r>
              <a:rPr lang="de-DE" sz="2400" dirty="0"/>
              <a:t> </a:t>
            </a:r>
            <a:r>
              <a:rPr lang="de-DE" sz="2400" dirty="0" err="1"/>
              <a:t>layouts</a:t>
            </a:r>
            <a:r>
              <a:rPr lang="de-DE" sz="2400" dirty="0"/>
              <a:t>/</a:t>
            </a:r>
            <a:r>
              <a:rPr lang="de-DE" sz="2400" dirty="0" err="1"/>
              <a:t>samples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OER-</a:t>
            </a:r>
            <a:r>
              <a:rPr lang="de-DE" sz="2400" dirty="0" err="1"/>
              <a:t>compatible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Automated</a:t>
            </a:r>
            <a:r>
              <a:rPr lang="de-DE" sz="2400" dirty="0"/>
              <a:t> </a:t>
            </a:r>
            <a:r>
              <a:rPr lang="de-DE" sz="2400" dirty="0" err="1"/>
              <a:t>remixings</a:t>
            </a:r>
            <a:r>
              <a:rPr lang="de-DE" sz="2400" dirty="0"/>
              <a:t>-tools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Summarising</a:t>
            </a:r>
            <a:r>
              <a:rPr lang="de-DE" sz="2400" dirty="0"/>
              <a:t> </a:t>
            </a:r>
            <a:r>
              <a:rPr lang="de-DE" sz="2400" dirty="0" err="1"/>
              <a:t>offers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various</a:t>
            </a:r>
            <a:r>
              <a:rPr lang="de-DE" sz="2400" dirty="0"/>
              <a:t> OER </a:t>
            </a:r>
            <a:r>
              <a:rPr lang="de-DE" sz="2400" dirty="0" err="1"/>
              <a:t>portals</a:t>
            </a:r>
            <a:r>
              <a:rPr lang="de-DE" sz="2400" dirty="0"/>
              <a:t> and </a:t>
            </a:r>
            <a:r>
              <a:rPr lang="de-DE" sz="2400" dirty="0" err="1"/>
              <a:t>condensing</a:t>
            </a:r>
            <a:r>
              <a:rPr lang="de-DE" sz="2400" dirty="0"/>
              <a:t> </a:t>
            </a:r>
            <a:r>
              <a:rPr lang="de-DE" sz="2400" dirty="0" err="1"/>
              <a:t>them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Mapping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remixable</a:t>
            </a:r>
            <a:r>
              <a:rPr lang="de-DE" sz="2400" dirty="0"/>
              <a:t> </a:t>
            </a:r>
            <a:r>
              <a:rPr lang="de-DE" sz="2400" dirty="0" err="1"/>
              <a:t>materials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3C64DE-C42F-D0CA-B9C5-6CE6993DBC35}"/>
              </a:ext>
            </a:extLst>
          </p:cNvPr>
          <p:cNvSpPr txBox="1"/>
          <p:nvPr/>
        </p:nvSpPr>
        <p:spPr>
          <a:xfrm>
            <a:off x="3672012" y="5941638"/>
            <a:ext cx="8639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Segoe UI" panose="020B0502040204020203" pitchFamily="34" charset="0"/>
                <a:cs typeface="Segoe UI" panose="020B0502040204020203" pitchFamily="34" charset="0"/>
              </a:rPr>
              <a:t>ORCA.nrw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-Online-Workshop (20-02-2024)</a:t>
            </a:r>
          </a:p>
        </p:txBody>
      </p:sp>
    </p:spTree>
    <p:extLst>
      <p:ext uri="{BB962C8B-B14F-4D97-AF65-F5344CB8AC3E}">
        <p14:creationId xmlns:p14="http://schemas.microsoft.com/office/powerpoint/2010/main" val="40643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Potentials – </a:t>
            </a:r>
            <a:r>
              <a:rPr lang="de-DE" dirty="0" err="1"/>
              <a:t>revising</a:t>
            </a:r>
            <a:r>
              <a:rPr lang="de-DE" dirty="0"/>
              <a:t> OER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AFE198-0374-91A0-2CA4-A7D87F7E48B1}"/>
              </a:ext>
            </a:extLst>
          </p:cNvPr>
          <p:cNvSpPr txBox="1"/>
          <p:nvPr/>
        </p:nvSpPr>
        <p:spPr>
          <a:xfrm>
            <a:off x="634483" y="1943943"/>
            <a:ext cx="10526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Adaptation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existing</a:t>
            </a:r>
            <a:r>
              <a:rPr lang="de-DE" sz="2400" dirty="0"/>
              <a:t> </a:t>
            </a:r>
            <a:r>
              <a:rPr lang="de-DE" sz="2400" dirty="0" err="1"/>
              <a:t>materials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  <a:r>
              <a:rPr lang="de-DE" sz="2400" dirty="0" err="1"/>
              <a:t>to</a:t>
            </a:r>
            <a:r>
              <a:rPr lang="de-DE" sz="2400" dirty="0"/>
              <a:t> own </a:t>
            </a:r>
            <a:r>
              <a:rPr lang="de-DE" sz="2400" dirty="0" err="1"/>
              <a:t>needs</a:t>
            </a:r>
            <a:r>
              <a:rPr lang="de-DE" sz="2400" dirty="0"/>
              <a:t>/own </a:t>
            </a:r>
            <a:r>
              <a:rPr lang="de-DE" sz="2400" dirty="0" err="1"/>
              <a:t>examples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…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learners</a:t>
            </a:r>
            <a:r>
              <a:rPr lang="de-DE" sz="2400" dirty="0"/>
              <a:t> (</a:t>
            </a:r>
            <a:r>
              <a:rPr lang="de-DE" sz="2400" dirty="0" err="1"/>
              <a:t>individualisation</a:t>
            </a:r>
            <a:r>
              <a:rPr lang="de-DE" sz="2400" dirty="0"/>
              <a:t> and </a:t>
            </a:r>
            <a:r>
              <a:rPr lang="de-DE" sz="2400" dirty="0" err="1"/>
              <a:t>differentiation</a:t>
            </a:r>
            <a:r>
              <a:rPr lang="de-DE" sz="2400" dirty="0"/>
              <a:t> (</a:t>
            </a:r>
            <a:r>
              <a:rPr lang="de-DE" sz="2400" dirty="0" err="1"/>
              <a:t>age</a:t>
            </a:r>
            <a:r>
              <a:rPr lang="de-DE" sz="2400" dirty="0"/>
              <a:t>, </a:t>
            </a:r>
            <a:r>
              <a:rPr lang="de-DE" sz="2400" dirty="0" err="1"/>
              <a:t>target</a:t>
            </a:r>
            <a:r>
              <a:rPr lang="de-DE" sz="2400" dirty="0"/>
              <a:t> </a:t>
            </a:r>
            <a:r>
              <a:rPr lang="de-DE" sz="2400" dirty="0" err="1"/>
              <a:t>groups</a:t>
            </a:r>
            <a:r>
              <a:rPr lang="de-DE" sz="2400" dirty="0"/>
              <a:t>, </a:t>
            </a:r>
            <a:r>
              <a:rPr lang="de-DE" sz="2400" dirty="0" err="1"/>
              <a:t>performance</a:t>
            </a:r>
            <a:r>
              <a:rPr lang="de-DE" sz="2400" dirty="0"/>
              <a:t>, </a:t>
            </a:r>
            <a:r>
              <a:rPr lang="de-DE" sz="2400" dirty="0" err="1"/>
              <a:t>preferences</a:t>
            </a:r>
            <a:r>
              <a:rPr lang="de-DE" sz="2400" dirty="0"/>
              <a:t> etc.)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Linguistic</a:t>
            </a:r>
            <a:r>
              <a:rPr lang="de-DE" sz="2400" dirty="0"/>
              <a:t> </a:t>
            </a:r>
            <a:r>
              <a:rPr lang="de-DE" sz="2400" dirty="0" err="1"/>
              <a:t>revision</a:t>
            </a:r>
            <a:r>
              <a:rPr lang="de-DE" sz="2400" dirty="0"/>
              <a:t> &amp; </a:t>
            </a:r>
            <a:r>
              <a:rPr lang="de-DE" sz="2400" dirty="0" err="1"/>
              <a:t>correction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errors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Shortening</a:t>
            </a:r>
            <a:r>
              <a:rPr lang="de-DE" sz="2400" dirty="0"/>
              <a:t>, </a:t>
            </a:r>
            <a:r>
              <a:rPr lang="de-DE" sz="2400" dirty="0" err="1"/>
              <a:t>translating</a:t>
            </a:r>
            <a:r>
              <a:rPr lang="de-DE" sz="2400" dirty="0"/>
              <a:t> and </a:t>
            </a:r>
            <a:r>
              <a:rPr lang="de-DE" sz="2400" dirty="0" err="1"/>
              <a:t>simplifying</a:t>
            </a:r>
            <a:r>
              <a:rPr lang="de-DE" sz="2400" dirty="0"/>
              <a:t> (easy </a:t>
            </a:r>
            <a:r>
              <a:rPr lang="de-DE" sz="2400" dirty="0" err="1"/>
              <a:t>language</a:t>
            </a:r>
            <a:r>
              <a:rPr lang="de-DE" sz="2400" dirty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Integrating</a:t>
            </a:r>
            <a:r>
              <a:rPr lang="de-DE" sz="2400" dirty="0"/>
              <a:t> </a:t>
            </a:r>
            <a:r>
              <a:rPr lang="de-DE" sz="2400" dirty="0" err="1"/>
              <a:t>local</a:t>
            </a:r>
            <a:r>
              <a:rPr lang="de-DE" sz="2400" dirty="0"/>
              <a:t> </a:t>
            </a:r>
            <a:r>
              <a:rPr lang="de-DE" sz="2400" dirty="0" err="1"/>
              <a:t>examples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overcome</a:t>
            </a:r>
            <a:r>
              <a:rPr lang="de-DE" sz="2400" dirty="0"/>
              <a:t> </a:t>
            </a:r>
            <a:r>
              <a:rPr lang="de-DE" sz="2400" dirty="0" err="1"/>
              <a:t>cultural</a:t>
            </a:r>
            <a:r>
              <a:rPr lang="de-DE" sz="2400" dirty="0"/>
              <a:t> </a:t>
            </a:r>
            <a:r>
              <a:rPr lang="de-DE" sz="2400" dirty="0" err="1"/>
              <a:t>barrieres</a:t>
            </a:r>
            <a:endParaRPr lang="de-DE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76DDA53-526C-FF08-5815-1E6F6E5A89CE}"/>
              </a:ext>
            </a:extLst>
          </p:cNvPr>
          <p:cNvSpPr txBox="1"/>
          <p:nvPr/>
        </p:nvSpPr>
        <p:spPr>
          <a:xfrm>
            <a:off x="2870013" y="5756972"/>
            <a:ext cx="8639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Segoe UI" panose="020B0502040204020203" pitchFamily="34" charset="0"/>
                <a:cs typeface="Segoe UI" panose="020B0502040204020203" pitchFamily="34" charset="0"/>
              </a:rPr>
              <a:t>ORCA.nrw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-Online-Workshop (20-02-2024)</a:t>
            </a:r>
          </a:p>
        </p:txBody>
      </p:sp>
    </p:spTree>
    <p:extLst>
      <p:ext uri="{BB962C8B-B14F-4D97-AF65-F5344CB8AC3E}">
        <p14:creationId xmlns:p14="http://schemas.microsoft.com/office/powerpoint/2010/main" val="3687248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Potentials – OEP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CA2B6F-BB9D-37E1-CAC7-C812D7D3BFDF}"/>
              </a:ext>
            </a:extLst>
          </p:cNvPr>
          <p:cNvSpPr txBox="1"/>
          <p:nvPr/>
        </p:nvSpPr>
        <p:spPr>
          <a:xfrm>
            <a:off x="634483" y="1943943"/>
            <a:ext cx="105263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chatting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chatbots</a:t>
            </a:r>
            <a:r>
              <a:rPr lang="de-DE" sz="2400" dirty="0"/>
              <a:t> </a:t>
            </a:r>
            <a:r>
              <a:rPr lang="de-DE" sz="2400" dirty="0" err="1"/>
              <a:t>about</a:t>
            </a:r>
            <a:r>
              <a:rPr lang="de-DE" sz="2400" dirty="0"/>
              <a:t> a </a:t>
            </a:r>
            <a:r>
              <a:rPr lang="de-DE" sz="2400" dirty="0" err="1"/>
              <a:t>course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Chatbot </a:t>
            </a:r>
            <a:r>
              <a:rPr lang="de-DE" sz="2400" dirty="0" err="1"/>
              <a:t>fed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scripts</a:t>
            </a:r>
            <a:r>
              <a:rPr lang="de-DE" sz="2400" dirty="0"/>
              <a:t>/</a:t>
            </a:r>
            <a:r>
              <a:rPr lang="de-DE" sz="2400" dirty="0" err="1"/>
              <a:t>videos</a:t>
            </a:r>
            <a:r>
              <a:rPr lang="de-DE" sz="2400" dirty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answering</a:t>
            </a:r>
            <a:r>
              <a:rPr lang="de-DE" sz="2400" dirty="0"/>
              <a:t> </a:t>
            </a:r>
            <a:r>
              <a:rPr lang="de-DE" sz="2400" dirty="0" err="1"/>
              <a:t>questions</a:t>
            </a:r>
            <a:r>
              <a:rPr lang="de-DE" sz="2400" dirty="0"/>
              <a:t> on a </a:t>
            </a:r>
            <a:r>
              <a:rPr lang="de-DE" sz="2400" dirty="0" err="1"/>
              <a:t>subject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Individualisation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learning</a:t>
            </a:r>
            <a:r>
              <a:rPr lang="de-DE" sz="2400" dirty="0"/>
              <a:t> </a:t>
            </a:r>
            <a:r>
              <a:rPr lang="de-DE" sz="2400" dirty="0" err="1"/>
              <a:t>paths</a:t>
            </a:r>
            <a:r>
              <a:rPr lang="de-DE" sz="2400" dirty="0"/>
              <a:t>, </a:t>
            </a:r>
            <a:r>
              <a:rPr lang="de-DE" sz="2400" dirty="0" err="1"/>
              <a:t>supporting</a:t>
            </a:r>
            <a:r>
              <a:rPr lang="de-DE" sz="2400" dirty="0"/>
              <a:t> adaptive </a:t>
            </a:r>
            <a:r>
              <a:rPr lang="de-DE" sz="2400" dirty="0" err="1"/>
              <a:t>learning</a:t>
            </a:r>
            <a:r>
              <a:rPr lang="de-DE" sz="2400" dirty="0"/>
              <a:t> / </a:t>
            </a:r>
            <a:r>
              <a:rPr lang="de-DE" sz="2400" dirty="0" err="1"/>
              <a:t>automated</a:t>
            </a:r>
            <a:r>
              <a:rPr lang="de-DE" sz="2400" dirty="0"/>
              <a:t> </a:t>
            </a:r>
            <a:r>
              <a:rPr lang="de-DE" sz="2400" dirty="0" err="1"/>
              <a:t>feedback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AI-</a:t>
            </a:r>
            <a:r>
              <a:rPr lang="de-DE" sz="2400" dirty="0" err="1"/>
              <a:t>supported</a:t>
            </a:r>
            <a:r>
              <a:rPr lang="de-DE" sz="2400" dirty="0"/>
              <a:t> </a:t>
            </a:r>
            <a:r>
              <a:rPr lang="de-DE" sz="2400" dirty="0" err="1"/>
              <a:t>assistant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gives</a:t>
            </a:r>
            <a:r>
              <a:rPr lang="de-DE" sz="2400" dirty="0"/>
              <a:t> </a:t>
            </a:r>
            <a:r>
              <a:rPr lang="de-DE" sz="2400" dirty="0" err="1"/>
              <a:t>overviews</a:t>
            </a:r>
            <a:r>
              <a:rPr lang="de-DE" sz="2400" dirty="0"/>
              <a:t> </a:t>
            </a:r>
            <a:r>
              <a:rPr lang="de-DE" sz="2400" dirty="0" err="1"/>
              <a:t>ofer</a:t>
            </a:r>
            <a:r>
              <a:rPr lang="de-DE" sz="2400" dirty="0"/>
              <a:t> support 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faciliating</a:t>
            </a:r>
            <a:r>
              <a:rPr lang="de-DE" sz="2400" dirty="0"/>
              <a:t> </a:t>
            </a:r>
            <a:r>
              <a:rPr lang="de-DE" sz="2400" dirty="0" err="1"/>
              <a:t>collaborative</a:t>
            </a:r>
            <a:r>
              <a:rPr lang="de-DE" sz="2400" dirty="0"/>
              <a:t> </a:t>
            </a:r>
            <a:r>
              <a:rPr lang="de-DE" sz="2400" dirty="0" err="1"/>
              <a:t>learning</a:t>
            </a:r>
            <a:r>
              <a:rPr lang="de-DE" sz="2400" dirty="0"/>
              <a:t> and </a:t>
            </a:r>
            <a:r>
              <a:rPr lang="de-DE" sz="2400" dirty="0" err="1"/>
              <a:t>creation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Summative and formative </a:t>
            </a:r>
            <a:r>
              <a:rPr lang="de-DE" sz="2400" dirty="0" err="1"/>
              <a:t>feedback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A3E378C-0EA5-B3C4-7488-608C15329B24}"/>
              </a:ext>
            </a:extLst>
          </p:cNvPr>
          <p:cNvSpPr txBox="1"/>
          <p:nvPr/>
        </p:nvSpPr>
        <p:spPr>
          <a:xfrm>
            <a:off x="2870013" y="5756972"/>
            <a:ext cx="8639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 err="1">
                <a:latin typeface="Segoe UI" panose="020B0502040204020203" pitchFamily="34" charset="0"/>
                <a:cs typeface="Segoe UI" panose="020B0502040204020203" pitchFamily="34" charset="0"/>
              </a:rPr>
              <a:t>ORCA.nrw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-Online-Workshop (20-02-2024)</a:t>
            </a:r>
          </a:p>
        </p:txBody>
      </p:sp>
    </p:spTree>
    <p:extLst>
      <p:ext uri="{BB962C8B-B14F-4D97-AF65-F5344CB8AC3E}">
        <p14:creationId xmlns:p14="http://schemas.microsoft.com/office/powerpoint/2010/main" val="33677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Potentials –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: The </a:t>
            </a:r>
            <a:r>
              <a:rPr lang="de-DE" dirty="0" err="1"/>
              <a:t>TranscritpOER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6C18E8-6F62-2250-EEF5-8DDF506607AB}"/>
              </a:ext>
            </a:extLst>
          </p:cNvPr>
          <p:cNvSpPr txBox="1"/>
          <p:nvPr/>
        </p:nvSpPr>
        <p:spPr>
          <a:xfrm>
            <a:off x="2231852" y="2763033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hlinkClick r:id="rId3"/>
              </a:rPr>
              <a:t>https://www.isd.kit.edu/td-projekte_TranscriptOER.php</a:t>
            </a:r>
            <a:endParaRPr lang="de-DE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6DE03D-EFF2-3B66-5E54-09193678A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586" y="3857637"/>
            <a:ext cx="1511378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72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Potentials –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: H5P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6C18E8-6F62-2250-EEF5-8DDF506607AB}"/>
              </a:ext>
            </a:extLst>
          </p:cNvPr>
          <p:cNvSpPr txBox="1"/>
          <p:nvPr/>
        </p:nvSpPr>
        <p:spPr>
          <a:xfrm>
            <a:off x="2951932" y="2808039"/>
            <a:ext cx="381642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https://h5p.org/using-ai-to-create-h5p-content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09C6937-C278-AFF1-84CE-8A8141023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775" y="3613712"/>
            <a:ext cx="1454225" cy="14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0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About </a:t>
            </a:r>
            <a:r>
              <a:rPr lang="de-DE" sz="2400" dirty="0" err="1"/>
              <a:t>the</a:t>
            </a:r>
            <a:r>
              <a:rPr lang="de-DE" sz="2400" dirty="0"/>
              <a:t> Project „KI-NEL-23-NRW“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Chatfall</a:t>
            </a:r>
            <a:r>
              <a:rPr lang="de-DE" sz="2400" dirty="0"/>
              <a:t>: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ideas</a:t>
            </a:r>
            <a:r>
              <a:rPr lang="de-DE" sz="2400" dirty="0"/>
              <a:t> on </a:t>
            </a:r>
            <a:r>
              <a:rPr lang="de-DE" sz="2400" dirty="0" err="1"/>
              <a:t>Artificial</a:t>
            </a:r>
            <a:r>
              <a:rPr lang="de-DE" sz="2400" dirty="0"/>
              <a:t> </a:t>
            </a:r>
            <a:r>
              <a:rPr lang="de-DE" sz="2400" dirty="0" err="1"/>
              <a:t>Intelligence</a:t>
            </a:r>
            <a:r>
              <a:rPr lang="de-DE" sz="2400" dirty="0"/>
              <a:t> and OER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Potentials </a:t>
            </a:r>
            <a:r>
              <a:rPr lang="de-DE" sz="2400" dirty="0" err="1"/>
              <a:t>of</a:t>
            </a:r>
            <a:r>
              <a:rPr lang="de-DE" sz="2400" dirty="0"/>
              <a:t> AI </a:t>
            </a:r>
            <a:r>
              <a:rPr lang="de-DE" sz="2400" dirty="0" err="1"/>
              <a:t>for</a:t>
            </a:r>
            <a:r>
              <a:rPr lang="de-DE" sz="2400" dirty="0"/>
              <a:t>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Discussion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30065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Challenges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Copyright </a:t>
            </a:r>
            <a:r>
              <a:rPr lang="de-DE" sz="2400" dirty="0" err="1"/>
              <a:t>issues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Ethical</a:t>
            </a:r>
            <a:r>
              <a:rPr lang="de-DE" sz="2400" dirty="0"/>
              <a:t> </a:t>
            </a:r>
            <a:r>
              <a:rPr lang="de-DE" sz="2400" dirty="0" err="1"/>
              <a:t>Concerns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Quality </a:t>
            </a:r>
            <a:r>
              <a:rPr lang="de-DE" sz="2400" dirty="0" err="1"/>
              <a:t>control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hallucinations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EDI (</a:t>
            </a:r>
            <a:r>
              <a:rPr lang="de-DE" sz="2400" dirty="0" err="1"/>
              <a:t>Equality</a:t>
            </a:r>
            <a:r>
              <a:rPr lang="de-DE" sz="2400" dirty="0"/>
              <a:t>, </a:t>
            </a:r>
            <a:r>
              <a:rPr lang="de-DE" sz="2400" dirty="0" err="1"/>
              <a:t>Diversity</a:t>
            </a:r>
            <a:r>
              <a:rPr lang="de-DE" sz="2400" dirty="0"/>
              <a:t>, </a:t>
            </a:r>
            <a:r>
              <a:rPr lang="de-DE" sz="2400" dirty="0" err="1"/>
              <a:t>Inclusivity</a:t>
            </a:r>
            <a:r>
              <a:rPr lang="de-DE" sz="2400" dirty="0"/>
              <a:t>) </a:t>
            </a:r>
            <a:r>
              <a:rPr lang="de-DE" sz="2400" dirty="0" err="1"/>
              <a:t>under</a:t>
            </a:r>
            <a:r>
              <a:rPr lang="de-DE" sz="2400" dirty="0"/>
              <a:t> </a:t>
            </a:r>
            <a:r>
              <a:rPr lang="de-DE" sz="2400" dirty="0" err="1"/>
              <a:t>pressure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/>
              <a:t>Bias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Too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power </a:t>
            </a:r>
            <a:r>
              <a:rPr lang="de-DE" sz="2400" dirty="0" err="1"/>
              <a:t>for</a:t>
            </a:r>
            <a:r>
              <a:rPr lang="de-DE" sz="2400" dirty="0"/>
              <a:t> Big Tech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dirty="0"/>
              <a:t>Schuwer, R. (2023). Generative künstliche Intelligenz und offene Lernmaterialien: Segen oder großes Risiko? https://robertschuwer.nl/download/slides/20231212/orca-</a:t>
            </a:r>
          </a:p>
          <a:p>
            <a:r>
              <a:rPr lang="de-DE" dirty="0"/>
              <a:t>nrw.pptx</a:t>
            </a:r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1689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8A75C9-3539-6F63-89E9-33BDC55F9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932" y="2736031"/>
            <a:ext cx="6048672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Author of this presentation is Daniel Diekmann for ORCA.nrw. The texts and </a:t>
            </a:r>
            <a:r>
              <a:rPr lang="en-US" altLang="de-DE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images in this presentation are – unless marked otherwise – published </a:t>
            </a:r>
            <a:r>
              <a:rPr kumimoji="0" lang="en-US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a Creative Commons Attribution 4.0 International (CC BY 4.0) license 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https://creativecommons.org/licenses/by-sa/4.0/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logos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ORCA.nrw,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DH.NRW,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NEL-network,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ZfW</a:t>
            </a:r>
            <a:r>
              <a:rPr lang="de-DE" altLang="de-DE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Stiftung Innovation in der Hochschullehre and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OEWeek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excluded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license</a:t>
            </a:r>
            <a:r>
              <a:rPr kumimoji="0" lang="de-DE" altLang="de-D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de-DE" altLang="de-DE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de-DE" altLang="de-D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Grafik 3" descr="Creative-Commons-Lizenzen - TU Berlin">
            <a:extLst>
              <a:ext uri="{FF2B5EF4-FFF2-40B4-BE49-F238E27FC236}">
                <a16:creationId xmlns:a16="http://schemas.microsoft.com/office/drawing/2014/main" id="{F3170BAF-02F0-FCFB-13B8-A3335EDED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21457" r="8466" b="21072"/>
          <a:stretch>
            <a:fillRect/>
          </a:stretch>
        </p:blipFill>
        <p:spPr bwMode="auto">
          <a:xfrm>
            <a:off x="5031914" y="3746472"/>
            <a:ext cx="1553163" cy="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BE706A-3C20-FC32-B18B-FD392865C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812" y="4680247"/>
            <a:ext cx="101726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67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Discussion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What</a:t>
            </a:r>
            <a:r>
              <a:rPr lang="de-DE" sz="2400" dirty="0"/>
              <a:t> do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think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AI and OER?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Do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see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potentials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challenges</a:t>
            </a:r>
            <a:r>
              <a:rPr lang="de-DE" sz="2400" dirty="0"/>
              <a:t> </a:t>
            </a:r>
            <a:r>
              <a:rPr lang="de-DE" sz="2400" dirty="0" err="1"/>
              <a:t>connected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AI </a:t>
            </a:r>
            <a:r>
              <a:rPr lang="de-DE" sz="2400" dirty="0" err="1"/>
              <a:t>for</a:t>
            </a:r>
            <a:r>
              <a:rPr lang="de-DE" sz="2400" dirty="0"/>
              <a:t> OER?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Do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any</a:t>
            </a:r>
            <a:r>
              <a:rPr lang="de-DE" sz="2400" dirty="0"/>
              <a:t> </a:t>
            </a:r>
            <a:r>
              <a:rPr lang="de-DE" sz="2400" dirty="0" err="1"/>
              <a:t>exmaples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field</a:t>
            </a:r>
            <a:r>
              <a:rPr lang="de-DE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Do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own </a:t>
            </a:r>
            <a:r>
              <a:rPr lang="de-DE" sz="2400" dirty="0" err="1"/>
              <a:t>experiences</a:t>
            </a:r>
            <a:r>
              <a:rPr lang="de-DE" sz="2400" dirty="0"/>
              <a:t> </a:t>
            </a:r>
            <a:r>
              <a:rPr lang="de-DE" sz="2400" dirty="0" err="1"/>
              <a:t>using</a:t>
            </a:r>
            <a:r>
              <a:rPr lang="de-DE" sz="2400" dirty="0"/>
              <a:t> AI </a:t>
            </a:r>
            <a:r>
              <a:rPr lang="de-DE" sz="2400" dirty="0" err="1"/>
              <a:t>for</a:t>
            </a:r>
            <a:r>
              <a:rPr lang="de-DE" sz="2400" dirty="0"/>
              <a:t> OER </a:t>
            </a:r>
            <a:r>
              <a:rPr lang="de-DE" sz="2400" dirty="0" err="1"/>
              <a:t>or</a:t>
            </a:r>
            <a:r>
              <a:rPr lang="de-DE" sz="2400" dirty="0"/>
              <a:t> OEP?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96399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6127C-36A8-099A-1DB2-3467E428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Information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432C1-3D3F-216F-97BF-FF4AA5143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hlinkClick r:id="rId2"/>
              </a:rPr>
              <a:t>https://oer-ki.orca.nrw/?page_id=68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Short </a:t>
            </a:r>
            <a:r>
              <a:rPr lang="de-DE" dirty="0" err="1">
                <a:sym typeface="Wingdings" panose="05000000000000000000" pitchFamily="2" charset="2"/>
              </a:rPr>
              <a:t>videos</a:t>
            </a:r>
            <a:r>
              <a:rPr lang="de-DE" dirty="0">
                <a:sym typeface="Wingdings" panose="05000000000000000000" pitchFamily="2" charset="2"/>
              </a:rPr>
              <a:t> (Schuwer 2024 = Folge 5; </a:t>
            </a:r>
            <a:r>
              <a:rPr lang="de-DE" dirty="0" err="1">
                <a:sym typeface="Wingdings" panose="05000000000000000000" pitchFamily="2" charset="2"/>
              </a:rPr>
              <a:t>video</a:t>
            </a:r>
            <a:r>
              <a:rPr lang="de-DE" dirty="0">
                <a:sym typeface="Wingdings" panose="05000000000000000000" pitchFamily="2" charset="2"/>
              </a:rPr>
              <a:t> in </a:t>
            </a:r>
            <a:r>
              <a:rPr lang="de-DE" dirty="0" err="1">
                <a:sym typeface="Wingdings" panose="05000000000000000000" pitchFamily="2" charset="2"/>
              </a:rPr>
              <a:t>english</a:t>
            </a:r>
            <a:r>
              <a:rPr lang="de-DE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 err="1">
                <a:sym typeface="Wingdings" panose="05000000000000000000" pitchFamily="2" charset="2"/>
              </a:rPr>
              <a:t>Literature</a:t>
            </a: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Links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C35C56-A0A4-A7C1-B0A9-67B606A9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21BA-42FA-7345-9BA2-6FEF3167044F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0407EA-93E8-E016-C258-238C4710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BA6755-1E0A-D498-58AF-7CD70AF63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364" y="2551192"/>
            <a:ext cx="2687325" cy="26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25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36127C-36A8-099A-1DB2-3467E4287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Colophon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7432C1-3D3F-216F-97BF-FF4AA5143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>
                <a:sym typeface="Wingdings" panose="05000000000000000000" pitchFamily="2" charset="2"/>
              </a:rPr>
              <a:t>Author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of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this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presentation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Daniel Diekmann. This </a:t>
            </a:r>
            <a:r>
              <a:rPr lang="de-DE" dirty="0" err="1">
                <a:sym typeface="Wingdings" panose="05000000000000000000" pitchFamily="2" charset="2"/>
              </a:rPr>
              <a:t>presentation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published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under</a:t>
            </a:r>
            <a:r>
              <a:rPr lang="de-DE" dirty="0">
                <a:sym typeface="Wingdings" panose="05000000000000000000" pitchFamily="2" charset="2"/>
              </a:rPr>
              <a:t> a </a:t>
            </a:r>
            <a:r>
              <a:rPr lang="de-DE" dirty="0">
                <a:sym typeface="Wingdings" panose="05000000000000000000" pitchFamily="2" charset="2"/>
                <a:hlinkClick r:id="rId2"/>
              </a:rPr>
              <a:t>Creative Commons Attribution 4.9 International (CC BY 4.0) </a:t>
            </a:r>
            <a:r>
              <a:rPr lang="de-DE" dirty="0" err="1">
                <a:sym typeface="Wingdings" panose="05000000000000000000" pitchFamily="2" charset="2"/>
              </a:rPr>
              <a:t>licence</a:t>
            </a:r>
            <a:r>
              <a:rPr lang="de-DE" dirty="0">
                <a:sym typeface="Wingdings" panose="05000000000000000000" pitchFamily="2" charset="2"/>
              </a:rPr>
              <a:t>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C35C56-A0A4-A7C1-B0A9-67B606A9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21BA-42FA-7345-9BA2-6FEF3167044F}" type="datetime1">
              <a:rPr lang="de-DE" smtClean="0"/>
              <a:t>12.09.2024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0407EA-93E8-E016-C258-238C47109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indent="0">
              <a:buFont typeface="Systemschrift"/>
              <a:buNone/>
            </a:pPr>
            <a:r>
              <a:rPr lang="de-DE"/>
              <a:t>PowerPoint ORCA.nrw Mastertemplate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41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About </a:t>
            </a:r>
            <a:r>
              <a:rPr lang="de-DE" sz="2400" dirty="0" err="1"/>
              <a:t>the</a:t>
            </a:r>
            <a:r>
              <a:rPr lang="de-DE" sz="2400" dirty="0"/>
              <a:t> Project „KI-NEL-23-NRW“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Chatfall</a:t>
            </a:r>
            <a:r>
              <a:rPr lang="de-DE" sz="2400" dirty="0"/>
              <a:t>: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ideas</a:t>
            </a:r>
            <a:r>
              <a:rPr lang="de-DE" sz="2400" dirty="0"/>
              <a:t> on </a:t>
            </a:r>
            <a:r>
              <a:rPr lang="de-DE" sz="2400" dirty="0" err="1"/>
              <a:t>Artificial</a:t>
            </a:r>
            <a:r>
              <a:rPr lang="de-DE" sz="2400" dirty="0"/>
              <a:t> </a:t>
            </a:r>
            <a:r>
              <a:rPr lang="de-DE" sz="2400" dirty="0" err="1"/>
              <a:t>Intelligence</a:t>
            </a:r>
            <a:r>
              <a:rPr lang="de-DE" sz="2400" dirty="0"/>
              <a:t> and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Potentials </a:t>
            </a:r>
            <a:r>
              <a:rPr lang="de-DE" sz="2400" dirty="0" err="1"/>
              <a:t>of</a:t>
            </a:r>
            <a:r>
              <a:rPr lang="de-DE" sz="2400" dirty="0"/>
              <a:t> AI </a:t>
            </a:r>
            <a:r>
              <a:rPr lang="de-DE" sz="2400" dirty="0" err="1"/>
              <a:t>for</a:t>
            </a:r>
            <a:r>
              <a:rPr lang="de-DE" sz="2400" dirty="0"/>
              <a:t>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Discussion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BE706A-3C20-FC32-B18B-FD392865C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1812" y="4680247"/>
            <a:ext cx="101726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42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About </a:t>
            </a:r>
            <a:r>
              <a:rPr lang="de-DE" sz="2400" b="1" dirty="0" err="1"/>
              <a:t>the</a:t>
            </a:r>
            <a:r>
              <a:rPr lang="de-DE" sz="2400" b="1" dirty="0"/>
              <a:t> Project „KI-NEL-23-NRW“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Chatfall</a:t>
            </a:r>
            <a:r>
              <a:rPr lang="de-DE" sz="2400" dirty="0"/>
              <a:t>: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ideas</a:t>
            </a:r>
            <a:r>
              <a:rPr lang="de-DE" sz="2400" dirty="0"/>
              <a:t> on </a:t>
            </a:r>
            <a:r>
              <a:rPr lang="de-DE" sz="2400" dirty="0" err="1"/>
              <a:t>Artificial</a:t>
            </a:r>
            <a:r>
              <a:rPr lang="de-DE" sz="2400" dirty="0"/>
              <a:t> </a:t>
            </a:r>
            <a:r>
              <a:rPr lang="de-DE" sz="2400" dirty="0" err="1"/>
              <a:t>Intelligence</a:t>
            </a:r>
            <a:r>
              <a:rPr lang="de-DE" sz="2400" dirty="0"/>
              <a:t> and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Potentials </a:t>
            </a:r>
            <a:r>
              <a:rPr lang="de-DE" sz="2400" dirty="0" err="1"/>
              <a:t>of</a:t>
            </a:r>
            <a:r>
              <a:rPr lang="de-DE" sz="2400" dirty="0"/>
              <a:t> AI </a:t>
            </a:r>
            <a:r>
              <a:rPr lang="de-DE" sz="2400" dirty="0" err="1"/>
              <a:t>for</a:t>
            </a:r>
            <a:r>
              <a:rPr lang="de-DE" sz="2400" dirty="0"/>
              <a:t>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Discussion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79651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About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„KI-NEL-23-NRW“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A6F2993-A25A-7E90-2220-264802B62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04576"/>
              </p:ext>
            </p:extLst>
          </p:nvPr>
        </p:nvGraphicFramePr>
        <p:xfrm>
          <a:off x="8116" y="287759"/>
          <a:ext cx="1137726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F052D6B-BF2B-6C6B-BA8F-9D6D3F25FD67}"/>
              </a:ext>
            </a:extLst>
          </p:cNvPr>
          <p:cNvGrpSpPr/>
          <p:nvPr/>
        </p:nvGrpSpPr>
        <p:grpSpPr>
          <a:xfrm>
            <a:off x="1871811" y="4011022"/>
            <a:ext cx="9513567" cy="1205501"/>
            <a:chOff x="5177" y="2457589"/>
            <a:chExt cx="3013752" cy="1205501"/>
          </a:xfrm>
        </p:grpSpPr>
        <p:sp>
          <p:nvSpPr>
            <p:cNvPr id="5" name="Pfeil: Chevron 4">
              <a:extLst>
                <a:ext uri="{FF2B5EF4-FFF2-40B4-BE49-F238E27FC236}">
                  <a16:creationId xmlns:a16="http://schemas.microsoft.com/office/drawing/2014/main" id="{9E46DFF3-0E0F-D49C-292F-EA238A096F39}"/>
                </a:ext>
              </a:extLst>
            </p:cNvPr>
            <p:cNvSpPr/>
            <p:nvPr/>
          </p:nvSpPr>
          <p:spPr>
            <a:xfrm>
              <a:off x="5177" y="2457589"/>
              <a:ext cx="3013752" cy="1205501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6" name="Pfeil: Chevron 4">
              <a:extLst>
                <a:ext uri="{FF2B5EF4-FFF2-40B4-BE49-F238E27FC236}">
                  <a16:creationId xmlns:a16="http://schemas.microsoft.com/office/drawing/2014/main" id="{2B9845A4-E897-3E15-4573-C4F89286D772}"/>
                </a:ext>
              </a:extLst>
            </p:cNvPr>
            <p:cNvSpPr txBox="1"/>
            <p:nvPr/>
          </p:nvSpPr>
          <p:spPr>
            <a:xfrm>
              <a:off x="233288" y="2457589"/>
              <a:ext cx="2532024" cy="12055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6012" tIns="32004" rIns="32004" bIns="32004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/>
                <a:t>„AI Friday“: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kern="1200" dirty="0"/>
                <a:t>Short </a:t>
              </a:r>
              <a:r>
                <a:rPr lang="de-DE" sz="2400" dirty="0"/>
                <a:t>V</a:t>
              </a:r>
              <a:r>
                <a:rPr lang="de-DE" sz="2400" kern="1200" dirty="0"/>
                <a:t>ideos and Information on </a:t>
              </a:r>
              <a:r>
                <a:rPr lang="de-DE" sz="2400" kern="1200" dirty="0" err="1"/>
                <a:t>Literature</a:t>
              </a:r>
              <a:r>
                <a:rPr lang="de-DE" sz="2400" kern="1200" dirty="0"/>
                <a:t> and Projects </a:t>
              </a:r>
            </a:p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400" dirty="0"/>
                <a:t>01</a:t>
              </a:r>
              <a:r>
                <a:rPr lang="de-DE" sz="2400" kern="1200" dirty="0"/>
                <a:t> 202</a:t>
              </a:r>
              <a:r>
                <a:rPr lang="de-DE" sz="2400" dirty="0"/>
                <a:t>4</a:t>
              </a:r>
              <a:r>
                <a:rPr lang="de-DE" sz="2400" kern="1200" dirty="0"/>
                <a:t> – 3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89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About </a:t>
            </a:r>
            <a:r>
              <a:rPr lang="de-DE" sz="2400" dirty="0" err="1"/>
              <a:t>the</a:t>
            </a:r>
            <a:r>
              <a:rPr lang="de-DE" sz="2400" dirty="0"/>
              <a:t> Project „KI-NEL-23-NRW“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Chatfall</a:t>
            </a:r>
            <a:r>
              <a:rPr lang="de-DE" sz="2400" b="1" dirty="0"/>
              <a:t>: </a:t>
            </a:r>
            <a:r>
              <a:rPr lang="de-DE" sz="2400" b="1" dirty="0" err="1"/>
              <a:t>Your</a:t>
            </a:r>
            <a:r>
              <a:rPr lang="de-DE" sz="2400" b="1" dirty="0"/>
              <a:t> </a:t>
            </a:r>
            <a:r>
              <a:rPr lang="de-DE" sz="2400" b="1" dirty="0" err="1"/>
              <a:t>ideas</a:t>
            </a:r>
            <a:r>
              <a:rPr lang="de-DE" sz="2400" b="1" dirty="0"/>
              <a:t> on </a:t>
            </a:r>
            <a:r>
              <a:rPr lang="de-DE" sz="2400" b="1" dirty="0" err="1"/>
              <a:t>Artificial</a:t>
            </a:r>
            <a:r>
              <a:rPr lang="de-DE" sz="2400" b="1" dirty="0"/>
              <a:t> </a:t>
            </a:r>
            <a:r>
              <a:rPr lang="de-DE" sz="2400" b="1" dirty="0" err="1"/>
              <a:t>Intelligence</a:t>
            </a:r>
            <a:r>
              <a:rPr lang="de-DE" sz="2400" b="1" dirty="0"/>
              <a:t> and OER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Potentials </a:t>
            </a:r>
            <a:r>
              <a:rPr lang="de-DE" sz="2400" dirty="0" err="1"/>
              <a:t>of</a:t>
            </a:r>
            <a:r>
              <a:rPr lang="de-DE" sz="2400" dirty="0"/>
              <a:t> AI </a:t>
            </a:r>
            <a:r>
              <a:rPr lang="de-DE" sz="2400" dirty="0" err="1"/>
              <a:t>for</a:t>
            </a:r>
            <a:r>
              <a:rPr lang="de-DE" sz="2400" dirty="0"/>
              <a:t>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Discussion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0637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Chatfall</a:t>
            </a:r>
            <a:r>
              <a:rPr lang="de-DE" dirty="0"/>
              <a:t>: </a:t>
            </a:r>
            <a:r>
              <a:rPr lang="de-DE" dirty="0" err="1"/>
              <a:t>Associations</a:t>
            </a:r>
            <a:r>
              <a:rPr lang="de-DE" dirty="0"/>
              <a:t> on </a:t>
            </a: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r>
              <a:rPr lang="de-DE" dirty="0"/>
              <a:t> and OER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a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first</a:t>
            </a:r>
            <a:r>
              <a:rPr lang="de-DE" sz="2400" dirty="0"/>
              <a:t> </a:t>
            </a:r>
            <a:r>
              <a:rPr lang="de-DE" sz="2400" dirty="0" err="1"/>
              <a:t>thoughts</a:t>
            </a:r>
            <a:r>
              <a:rPr lang="de-DE" sz="2400" dirty="0"/>
              <a:t> </a:t>
            </a:r>
            <a:r>
              <a:rPr lang="de-DE" sz="2400" dirty="0" err="1"/>
              <a:t>when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hear</a:t>
            </a:r>
            <a:r>
              <a:rPr lang="de-DE" sz="2400" dirty="0"/>
              <a:t> OER and </a:t>
            </a:r>
            <a:r>
              <a:rPr lang="de-DE" sz="2400" dirty="0" err="1"/>
              <a:t>Artificial</a:t>
            </a:r>
            <a:r>
              <a:rPr lang="de-DE" sz="2400" dirty="0"/>
              <a:t> </a:t>
            </a:r>
            <a:r>
              <a:rPr lang="de-DE" sz="2400" dirty="0" err="1"/>
              <a:t>Intelligence</a:t>
            </a:r>
            <a:r>
              <a:rPr lang="de-DE" sz="2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786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Chatfall</a:t>
            </a:r>
            <a:r>
              <a:rPr lang="de-DE" dirty="0"/>
              <a:t>: </a:t>
            </a:r>
            <a:r>
              <a:rPr lang="de-DE" dirty="0" err="1"/>
              <a:t>Associations</a:t>
            </a:r>
            <a:r>
              <a:rPr lang="de-DE" dirty="0"/>
              <a:t> on </a:t>
            </a:r>
            <a:r>
              <a:rPr lang="de-DE" dirty="0" err="1"/>
              <a:t>Artificial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r>
              <a:rPr lang="de-DE" dirty="0"/>
              <a:t> and OER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/>
              <a:t>Chatfall</a:t>
            </a:r>
            <a:r>
              <a:rPr lang="de-DE" sz="2400" b="1" dirty="0"/>
              <a:t>: </a:t>
            </a:r>
            <a:r>
              <a:rPr lang="de-DE" sz="2400" b="1" dirty="0" err="1"/>
              <a:t>Associations</a:t>
            </a:r>
            <a:r>
              <a:rPr lang="de-DE" sz="2400" b="1" dirty="0"/>
              <a:t> on </a:t>
            </a:r>
            <a:r>
              <a:rPr lang="de-DE" sz="2400" b="1" dirty="0" err="1"/>
              <a:t>Artificial</a:t>
            </a:r>
            <a:r>
              <a:rPr lang="de-DE" sz="2400" b="1" dirty="0"/>
              <a:t> </a:t>
            </a:r>
            <a:r>
              <a:rPr lang="de-DE" sz="2400" b="1" dirty="0" err="1"/>
              <a:t>Intelligence</a:t>
            </a:r>
            <a:r>
              <a:rPr lang="de-DE" sz="2400" b="1" dirty="0"/>
              <a:t> and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Potentials </a:t>
            </a:r>
            <a:r>
              <a:rPr lang="de-DE" sz="2400" dirty="0" err="1"/>
              <a:t>of</a:t>
            </a:r>
            <a:r>
              <a:rPr lang="de-DE" sz="2400" dirty="0"/>
              <a:t> AI </a:t>
            </a:r>
            <a:r>
              <a:rPr lang="de-DE" sz="2400" dirty="0" err="1"/>
              <a:t>for</a:t>
            </a:r>
            <a:r>
              <a:rPr lang="de-DE" sz="2400" dirty="0"/>
              <a:t>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Discussion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F9D654-DA45-9DA3-139A-FF3CA843A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412" y="-144290"/>
            <a:ext cx="11664900" cy="657365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2482D499-D03C-B3CB-0D69-EC7F48F32CA7}"/>
              </a:ext>
            </a:extLst>
          </p:cNvPr>
          <p:cNvSpPr txBox="1"/>
          <p:nvPr/>
        </p:nvSpPr>
        <p:spPr>
          <a:xfrm>
            <a:off x="77895" y="34870"/>
            <a:ext cx="5837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Brainstorming on AI and OER in an </a:t>
            </a:r>
            <a:r>
              <a:rPr lang="de-DE" b="1" dirty="0" err="1">
                <a:latin typeface="Segoe UI" panose="020B0502040204020203" pitchFamily="34" charset="0"/>
                <a:cs typeface="Segoe UI" panose="020B0502040204020203" pitchFamily="34" charset="0"/>
              </a:rPr>
              <a:t>ORCA.nrw</a:t>
            </a:r>
            <a:r>
              <a:rPr lang="de-DE" b="1" dirty="0">
                <a:latin typeface="Segoe UI" panose="020B0502040204020203" pitchFamily="34" charset="0"/>
                <a:cs typeface="Segoe UI" panose="020B0502040204020203" pitchFamily="34" charset="0"/>
              </a:rPr>
              <a:t>-Online-Workshop (20-02-2024)</a:t>
            </a:r>
          </a:p>
        </p:txBody>
      </p:sp>
    </p:spTree>
    <p:extLst>
      <p:ext uri="{BB962C8B-B14F-4D97-AF65-F5344CB8AC3E}">
        <p14:creationId xmlns:p14="http://schemas.microsoft.com/office/powerpoint/2010/main" val="177306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7D773F-2A8A-55BE-C791-18EFC817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Agenda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3C5B50-B2B2-6F8D-A07E-FAF787405691}"/>
              </a:ext>
            </a:extLst>
          </p:cNvPr>
          <p:cNvSpPr txBox="1"/>
          <p:nvPr/>
        </p:nvSpPr>
        <p:spPr>
          <a:xfrm>
            <a:off x="634483" y="1943943"/>
            <a:ext cx="105263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About </a:t>
            </a:r>
            <a:r>
              <a:rPr lang="de-DE" sz="2400" dirty="0" err="1"/>
              <a:t>the</a:t>
            </a:r>
            <a:r>
              <a:rPr lang="de-DE" sz="2400" dirty="0"/>
              <a:t> Project „KI-NEL-23-NRW“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Chatfall</a:t>
            </a:r>
            <a:r>
              <a:rPr lang="de-DE" sz="2400" dirty="0"/>
              <a:t>: </a:t>
            </a:r>
            <a:r>
              <a:rPr lang="de-DE" sz="2400" dirty="0" err="1"/>
              <a:t>Your</a:t>
            </a:r>
            <a:r>
              <a:rPr lang="de-DE" sz="2400" dirty="0"/>
              <a:t> </a:t>
            </a:r>
            <a:r>
              <a:rPr lang="de-DE" sz="2400" dirty="0" err="1"/>
              <a:t>ideas</a:t>
            </a:r>
            <a:r>
              <a:rPr lang="de-DE" sz="2400" dirty="0"/>
              <a:t> on </a:t>
            </a:r>
            <a:r>
              <a:rPr lang="de-DE" sz="2400" dirty="0" err="1"/>
              <a:t>Artificial</a:t>
            </a:r>
            <a:r>
              <a:rPr lang="de-DE" sz="2400" dirty="0"/>
              <a:t> </a:t>
            </a:r>
            <a:r>
              <a:rPr lang="de-DE" sz="2400" dirty="0" err="1"/>
              <a:t>Intelligence</a:t>
            </a:r>
            <a:r>
              <a:rPr lang="de-DE" sz="2400" dirty="0"/>
              <a:t> and OER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/>
              <a:t>Potentials </a:t>
            </a:r>
            <a:r>
              <a:rPr lang="de-DE" sz="2400" b="1" dirty="0" err="1"/>
              <a:t>of</a:t>
            </a:r>
            <a:r>
              <a:rPr lang="de-DE" sz="2400" b="1" dirty="0"/>
              <a:t> AI </a:t>
            </a:r>
            <a:r>
              <a:rPr lang="de-DE" sz="2400" b="1" dirty="0" err="1"/>
              <a:t>for</a:t>
            </a:r>
            <a:r>
              <a:rPr lang="de-DE" sz="2400" b="1" dirty="0"/>
              <a:t> OER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Discussion</a:t>
            </a:r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70141990"/>
      </p:ext>
    </p:extLst>
  </p:cSld>
  <p:clrMapOvr>
    <a:masterClrMapping/>
  </p:clrMapOvr>
</p:sld>
</file>

<file path=ppt/theme/theme1.xml><?xml version="1.0" encoding="utf-8"?>
<a:theme xmlns:a="http://schemas.openxmlformats.org/drawingml/2006/main" name="1_Titelfolien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piteltrenner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Inhaltsverzeichnis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Inhaltsseiten auf weiß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Inhaltsseiten auf blau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Zitate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Logoübersicht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Abschluss/Kontakt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leer">
  <a:themeElements>
    <a:clrScheme name="ORCAnrw">
      <a:dk1>
        <a:srgbClr val="000000"/>
      </a:dk1>
      <a:lt1>
        <a:srgbClr val="FFFFFF"/>
      </a:lt1>
      <a:dk2>
        <a:srgbClr val="DFB3A3"/>
      </a:dk2>
      <a:lt2>
        <a:srgbClr val="47617F"/>
      </a:lt2>
      <a:accent1>
        <a:srgbClr val="002B44"/>
      </a:accent1>
      <a:accent2>
        <a:srgbClr val="BED3DC"/>
      </a:accent2>
      <a:accent3>
        <a:srgbClr val="A80D00"/>
      </a:accent3>
      <a:accent4>
        <a:srgbClr val="C97069"/>
      </a:accent4>
      <a:accent5>
        <a:srgbClr val="821C86"/>
      </a:accent5>
      <a:accent6>
        <a:srgbClr val="75AAB6"/>
      </a:accent6>
      <a:hlink>
        <a:srgbClr val="000000"/>
      </a:hlink>
      <a:folHlink>
        <a:srgbClr val="000000"/>
      </a:folHlink>
    </a:clrScheme>
    <a:fontScheme name="Segoe UI ORCA.nrw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942</Words>
  <Application>Microsoft Office PowerPoint</Application>
  <PresentationFormat>Benutzerdefiniert</PresentationFormat>
  <Paragraphs>152</Paragraphs>
  <Slides>22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9</vt:i4>
      </vt:variant>
      <vt:variant>
        <vt:lpstr>Folientitel</vt:lpstr>
      </vt:variant>
      <vt:variant>
        <vt:i4>22</vt:i4>
      </vt:variant>
    </vt:vector>
  </HeadingPairs>
  <TitlesOfParts>
    <vt:vector size="37" baseType="lpstr">
      <vt:lpstr>Arial</vt:lpstr>
      <vt:lpstr>Calibri</vt:lpstr>
      <vt:lpstr>Segoe UI</vt:lpstr>
      <vt:lpstr>Segoe UI Semibold</vt:lpstr>
      <vt:lpstr>Systemschrift</vt:lpstr>
      <vt:lpstr>Wingdings</vt:lpstr>
      <vt:lpstr>1_Titelfolien</vt:lpstr>
      <vt:lpstr>2_Kapiteltrenner</vt:lpstr>
      <vt:lpstr>3_Inhaltsverzeichnis</vt:lpstr>
      <vt:lpstr>4_Inhaltsseiten auf weiß</vt:lpstr>
      <vt:lpstr>5_Inhaltsseiten auf blau</vt:lpstr>
      <vt:lpstr>6_Zitate</vt:lpstr>
      <vt:lpstr>7_Logoübersicht</vt:lpstr>
      <vt:lpstr>8_Abschluss/Kontakt</vt:lpstr>
      <vt:lpstr>9_leer</vt:lpstr>
      <vt:lpstr>Open Educational Resources and (Generative) Artificial Intelligence:   Potentials and Challenges  </vt:lpstr>
      <vt:lpstr>PowerPoint-Präsentation</vt:lpstr>
      <vt:lpstr>Agenda</vt:lpstr>
      <vt:lpstr>Agenda</vt:lpstr>
      <vt:lpstr>About the project „KI-NEL-23-NRW“</vt:lpstr>
      <vt:lpstr>Agenda</vt:lpstr>
      <vt:lpstr>Chatfall: Associations on Artificial Intelligence and OER</vt:lpstr>
      <vt:lpstr>Chatfall: Associations on Artificial Intelligence and OER</vt:lpstr>
      <vt:lpstr>Agenda</vt:lpstr>
      <vt:lpstr>Potentials</vt:lpstr>
      <vt:lpstr>Potentials – searching and finding OER</vt:lpstr>
      <vt:lpstr>Potentials – searching and finding OER</vt:lpstr>
      <vt:lpstr>Potentials – creating OER</vt:lpstr>
      <vt:lpstr>Potentials – revising OER</vt:lpstr>
      <vt:lpstr>Potentials – OEP</vt:lpstr>
      <vt:lpstr>Potentials – Examples from the field: The TranscritpOER</vt:lpstr>
      <vt:lpstr>Potentials – Examples from the field: H5P</vt:lpstr>
      <vt:lpstr>Agenda</vt:lpstr>
      <vt:lpstr>Challenges</vt:lpstr>
      <vt:lpstr>Discussion</vt:lpstr>
      <vt:lpstr>Further Information</vt:lpstr>
      <vt:lpstr>Colophon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Rene Wynands</dc:creator>
  <cp:lastModifiedBy>Diekmann, Daniel</cp:lastModifiedBy>
  <cp:revision>73</cp:revision>
  <dcterms:created xsi:type="dcterms:W3CDTF">2022-07-12T13:41:30Z</dcterms:created>
  <dcterms:modified xsi:type="dcterms:W3CDTF">2024-09-12T13:15:31Z</dcterms:modified>
</cp:coreProperties>
</file>