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1" r:id="rId4"/>
    <p:sldId id="320" r:id="rId5"/>
    <p:sldId id="263" r:id="rId6"/>
    <p:sldId id="350" r:id="rId7"/>
    <p:sldId id="351" r:id="rId8"/>
    <p:sldId id="262" r:id="rId9"/>
    <p:sldId id="275" r:id="rId10"/>
    <p:sldId id="264" r:id="rId11"/>
    <p:sldId id="341" r:id="rId12"/>
    <p:sldId id="342" r:id="rId13"/>
    <p:sldId id="343" r:id="rId14"/>
    <p:sldId id="346" r:id="rId15"/>
    <p:sldId id="349" r:id="rId16"/>
    <p:sldId id="337" r:id="rId17"/>
    <p:sldId id="268" r:id="rId18"/>
    <p:sldId id="269" r:id="rId19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E4FE70-3940-4C7D-A834-3461E2048528}">
          <p14:sldIdLst>
            <p14:sldId id="256"/>
            <p14:sldId id="259"/>
            <p14:sldId id="271"/>
            <p14:sldId id="320"/>
            <p14:sldId id="263"/>
          </p14:sldIdLst>
        </p14:section>
        <p14:section name="Abschnitt ohne Titel" id="{BA1B2CE4-7B6F-455E-B168-3A760485D7C2}">
          <p14:sldIdLst>
            <p14:sldId id="350"/>
            <p14:sldId id="351"/>
            <p14:sldId id="262"/>
            <p14:sldId id="275"/>
            <p14:sldId id="264"/>
            <p14:sldId id="341"/>
            <p14:sldId id="342"/>
            <p14:sldId id="343"/>
            <p14:sldId id="346"/>
            <p14:sldId id="349"/>
            <p14:sldId id="33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2615">
          <p15:clr>
            <a:srgbClr val="A4A3A4"/>
          </p15:clr>
        </p15:guide>
        <p15:guide id="2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288"/>
    <a:srgbClr val="206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901" autoAdjust="0"/>
  </p:normalViewPr>
  <p:slideViewPr>
    <p:cSldViewPr snapToGrid="0">
      <p:cViewPr varScale="1">
        <p:scale>
          <a:sx n="77" d="100"/>
          <a:sy n="77" d="100"/>
        </p:scale>
        <p:origin x="222" y="96"/>
      </p:cViewPr>
      <p:guideLst>
        <p:guide pos="2615"/>
        <p:guide orient="horz" pos="12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18B5BA-1291-4650-AA4E-510725E5FC61}" type="datetimeFigureOut">
              <a:rPr lang="de-DE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B94059-259D-4733-AA65-B57DA958597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FD4250-BC48-6850-88B3-0089B03FAE4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0173EE-FB0E-497B-0545-E7BDCD8C1BAB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50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0173EE-FB0E-497B-0545-E7BDCD8C1BAB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01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Weiterentwicklung und Fehlerkorrektur durch die nachnutzende Community: durch den Datenaustausch über GitHub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4D415C-BE9F-EE56-9A80-AB33A1A42023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687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0173EE-FB0E-497B-0545-E7BDCD8C1BAB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461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B428A4-D42A-FD72-3E57-4971E01D81F2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5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3DFD64-7647-BF7C-6872-776F8E49B604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C23E47-1730-5250-7E21-C8139900B42E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0173EE-FB0E-497B-0545-E7BDCD8C1BAB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0173EE-FB0E-497B-0545-E7BDCD8C1BAB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95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0FD4F8-3110-6C39-FA7B-14D3E9884D1C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40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Die Titel von 3 Lerneinheiten sind im Screenshot gezeigt. Hinzu kommt eine Präsenzveranstaltung.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A262CC-2C04-6EFA-D457-0CB736C06FE1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33C311-CD72-931E-E13F-A085E3FA84AB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B428A4-D42A-FD72-3E57-4971E01D81F2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12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4D415C-BE9F-EE56-9A80-AB33A1A42023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0173EE-FB0E-497B-0545-E7BDCD8C1BAB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77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152400" y="6356350"/>
            <a:ext cx="91994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C2C8B-9492-4CCF-AD9F-67920D4DC377}" type="datetimeFigureOut">
              <a:rPr lang="de-DE"/>
              <a:t>11.11.2024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9ABC8-169A-4853-944E-F950A7BD48B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CustomShape 2"/>
          <p:cNvSpPr/>
          <p:nvPr userDrawn="1"/>
        </p:nvSpPr>
        <p:spPr bwMode="auto">
          <a:xfrm>
            <a:off x="-19080" y="0"/>
            <a:ext cx="2447640" cy="171000"/>
          </a:xfrm>
          <a:prstGeom prst="rect">
            <a:avLst/>
          </a:prstGeom>
          <a:solidFill>
            <a:srgbClr val="1B6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3"/>
          <p:cNvSpPr/>
          <p:nvPr userDrawn="1"/>
        </p:nvSpPr>
        <p:spPr bwMode="auto">
          <a:xfrm>
            <a:off x="2428920" y="0"/>
            <a:ext cx="2447640" cy="171000"/>
          </a:xfrm>
          <a:prstGeom prst="rect">
            <a:avLst/>
          </a:prstGeom>
          <a:solidFill>
            <a:srgbClr val="22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4"/>
          <p:cNvSpPr/>
          <p:nvPr userDrawn="1"/>
        </p:nvSpPr>
        <p:spPr bwMode="auto">
          <a:xfrm>
            <a:off x="4876920" y="0"/>
            <a:ext cx="2447640" cy="171000"/>
          </a:xfrm>
          <a:prstGeom prst="rect">
            <a:avLst/>
          </a:prstGeom>
          <a:solidFill>
            <a:srgbClr val="66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5"/>
          <p:cNvSpPr/>
          <p:nvPr userDrawn="1"/>
        </p:nvSpPr>
        <p:spPr bwMode="auto">
          <a:xfrm>
            <a:off x="7324920" y="0"/>
            <a:ext cx="2447640" cy="17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6"/>
          <p:cNvSpPr/>
          <p:nvPr userDrawn="1"/>
        </p:nvSpPr>
        <p:spPr bwMode="auto">
          <a:xfrm>
            <a:off x="9772920" y="0"/>
            <a:ext cx="2447640" cy="17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Grafik 1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3664061" y="6365027"/>
            <a:ext cx="609523" cy="360000"/>
          </a:xfrm>
          <a:prstGeom prst="rect">
            <a:avLst/>
          </a:prstGeom>
          <a:ln>
            <a:noFill/>
          </a:ln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4630683" y="6365027"/>
            <a:ext cx="984255" cy="360000"/>
          </a:xfrm>
          <a:prstGeom prst="rect">
            <a:avLst/>
          </a:prstGeom>
          <a:ln>
            <a:noFill/>
          </a:ln>
        </p:spPr>
      </p:pic>
      <p:pic>
        <p:nvPicPr>
          <p:cNvPr id="15" name="Grafik 12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838200" y="6365027"/>
            <a:ext cx="1179576" cy="253746"/>
          </a:xfrm>
          <a:prstGeom prst="rect">
            <a:avLst/>
          </a:prstGeom>
          <a:ln>
            <a:noFill/>
          </a:ln>
        </p:spPr>
      </p:pic>
      <p:pic>
        <p:nvPicPr>
          <p:cNvPr id="16" name="Grafik 12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10348443" y="6365027"/>
            <a:ext cx="988965" cy="360000"/>
          </a:xfrm>
          <a:prstGeom prst="rect">
            <a:avLst/>
          </a:prstGeom>
          <a:ln>
            <a:noFill/>
          </a:ln>
        </p:spPr>
      </p:pic>
      <p:pic>
        <p:nvPicPr>
          <p:cNvPr id="17" name="Grafik 12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9243961" y="6365027"/>
            <a:ext cx="655442" cy="360000"/>
          </a:xfrm>
          <a:prstGeom prst="rect">
            <a:avLst/>
          </a:prstGeom>
          <a:ln>
            <a:noFill/>
          </a:ln>
        </p:spPr>
      </p:pic>
      <p:sp>
        <p:nvSpPr>
          <p:cNvPr id="18" name="CustomShape 5"/>
          <p:cNvSpPr/>
          <p:nvPr userDrawn="1"/>
        </p:nvSpPr>
        <p:spPr bwMode="auto">
          <a:xfrm>
            <a:off x="0" y="6202295"/>
            <a:ext cx="12192000" cy="85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2383454" y="6386186"/>
            <a:ext cx="875656" cy="33884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6151542" y="6386186"/>
            <a:ext cx="73627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orca.nrw/oer/oer-finden/gefoerderte-kurse/fdmstudium-nrw/" TargetMode="External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landesinitiativefdmnrw.github.io/FDMatStudium/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github.com/LandesinitiativeFdmNrw/FDMatStudium/tree/bc734392a0453bd0d8c62cc7597f015dc5998d7d/docs/public/medie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sv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hyperlink" Target="https://av.tib.eu/series/1827" TargetMode="External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svg"/><Relationship Id="rId19" Type="http://schemas.openxmlformats.org/officeDocument/2006/relationships/hyperlink" Target="https://github.com/LandesinitiativeFdmNrw/FDMatStudium/tree/bc734392a0453bd0d8c62cc7597f015dc5998d7d/docs/public/medien" TargetMode="External"/><Relationship Id="rId4" Type="http://schemas.openxmlformats.org/officeDocument/2006/relationships/image" Target="../media/image59.sv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hyperlink" Target="https://github.com/LandesinitiativeFdmNrw/FDMatStudium/tree/bc734392a0453bd0d8c62cc7597f015dc5998d7d/docs/public/medien" TargetMode="External"/><Relationship Id="rId5" Type="http://schemas.openxmlformats.org/officeDocument/2006/relationships/image" Target="../media/image76.png"/><Relationship Id="rId10" Type="http://schemas.openxmlformats.org/officeDocument/2006/relationships/image" Target="../media/image9.svg"/><Relationship Id="rId4" Type="http://schemas.openxmlformats.org/officeDocument/2006/relationships/image" Target="../media/image75.sv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stserv.dfn.de/sympa/info/fdm-nr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6873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5282/o-bib/5979" TargetMode="External"/><Relationship Id="rId4" Type="http://schemas.openxmlformats.org/officeDocument/2006/relationships/hyperlink" Target="https://doi.org/10.5281/zenodo.792083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hyperlink" Target="https://landesinitiativefdmnrw.github.io/FDMatStudium/" TargetMode="External"/><Relationship Id="rId7" Type="http://schemas.openxmlformats.org/officeDocument/2006/relationships/hyperlink" Target="mailto:ceren.yildiz@uni-due.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essica.stegeman@uni-due.de" TargetMode="External"/><Relationship Id="rId5" Type="http://schemas.openxmlformats.org/officeDocument/2006/relationships/hyperlink" Target="https://forschungsdaten.info/fdm-im-deutschsprachigen-raum/deutschland/nordrhein-westfalen/projekte/fdmstudiumnrw/" TargetMode="External"/><Relationship Id="rId4" Type="http://schemas.openxmlformats.org/officeDocument/2006/relationships/hyperlink" Target="https://www.dh.nrw/kooperationen/FDM@Studium.nrw-9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willo.de/edu-sharing/components/render/a9eb44b3-2049-4d6b-a9e6-b766056b28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807098"/>
            <a:ext cx="9482418" cy="3701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b="1" dirty="0">
                <a:solidFill>
                  <a:srgbClr val="206289"/>
                </a:solidFill>
              </a:rPr>
              <a:t>Forschungsdatenmanagement in Studium und Lehre – </a:t>
            </a:r>
            <a:br>
              <a:rPr lang="de-DE" b="1" dirty="0">
                <a:solidFill>
                  <a:srgbClr val="206289"/>
                </a:solidFill>
              </a:rPr>
            </a:br>
            <a:r>
              <a:rPr lang="de-DE" b="1" dirty="0">
                <a:solidFill>
                  <a:srgbClr val="206289"/>
                </a:solidFill>
              </a:rPr>
              <a:t>Das Projekt </a:t>
            </a:r>
            <a:r>
              <a:rPr lang="de-DE" b="1" dirty="0" err="1">
                <a:solidFill>
                  <a:srgbClr val="206289"/>
                </a:solidFill>
              </a:rPr>
              <a:t>FDM@Studium.nrw</a:t>
            </a:r>
            <a:br>
              <a:rPr lang="de-DE" b="1" dirty="0">
                <a:solidFill>
                  <a:srgbClr val="206289"/>
                </a:solidFill>
              </a:rPr>
            </a:br>
            <a:br>
              <a:rPr lang="de-DE" b="1" dirty="0">
                <a:solidFill>
                  <a:srgbClr val="206289"/>
                </a:solidFill>
              </a:rPr>
            </a:br>
            <a:r>
              <a:rPr lang="de-DE" sz="2700" b="1" dirty="0" err="1">
                <a:solidFill>
                  <a:srgbClr val="206289"/>
                </a:solidFill>
              </a:rPr>
              <a:t>Sprecher:innen</a:t>
            </a:r>
            <a:r>
              <a:rPr lang="de-DE" sz="2700" b="1" dirty="0">
                <a:solidFill>
                  <a:srgbClr val="206289"/>
                </a:solidFill>
              </a:rPr>
              <a:t>: Dr. Torsten Rathmann und Ceren Yildiz </a:t>
            </a:r>
            <a:br>
              <a:rPr lang="de-DE" sz="2700" b="1" dirty="0">
                <a:solidFill>
                  <a:srgbClr val="206289"/>
                </a:solidFill>
              </a:rPr>
            </a:br>
            <a:r>
              <a:rPr lang="de-DE" sz="2700" b="1" dirty="0">
                <a:solidFill>
                  <a:srgbClr val="206289"/>
                </a:solidFill>
              </a:rPr>
              <a:t>außerdem: Dr. Jessica Stegemann</a:t>
            </a:r>
            <a:endParaRPr dirty="0">
              <a:solidFill>
                <a:srgbClr val="20628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4910D2-CF7E-44EE-AF55-223B99488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510" y="4481527"/>
            <a:ext cx="8694000" cy="165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/>
          <p:nvPr/>
        </p:nvSpPr>
        <p:spPr bwMode="auto">
          <a:xfrm>
            <a:off x="378691" y="429779"/>
            <a:ext cx="11536218" cy="9926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Lernbausteine zum FDM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2766291" y="4613393"/>
            <a:ext cx="349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Von Datenchaos zu Datenhelden: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 Forschungsdatenmanagement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für Ordnung sorgt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6973455" y="2219085"/>
            <a:ext cx="533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Datenrecycling –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 Forschungsdaten nachgenutzt werden können</a:t>
            </a:r>
            <a:endParaRPr dirty="0"/>
          </a:p>
        </p:txBody>
      </p:sp>
      <p:sp>
        <p:nvSpPr>
          <p:cNvPr id="6" name="Rechteck 5"/>
          <p:cNvSpPr/>
          <p:nvPr/>
        </p:nvSpPr>
        <p:spPr bwMode="auto">
          <a:xfrm>
            <a:off x="4238966" y="3067819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FAIR Play: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Warum Forschungsdaten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Management brauchen</a:t>
            </a:r>
            <a:endParaRPr dirty="0"/>
          </a:p>
        </p:txBody>
      </p:sp>
      <p:sp>
        <p:nvSpPr>
          <p:cNvPr id="7" name="Rechteck 6"/>
          <p:cNvSpPr/>
          <p:nvPr/>
        </p:nvSpPr>
        <p:spPr bwMode="auto">
          <a:xfrm>
            <a:off x="2429164" y="1569368"/>
            <a:ext cx="371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Von der Idee zur Wissenschaft: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Die Entstehung von Forschungsdaten</a:t>
            </a:r>
            <a:endParaRPr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40809"/>
            <a:ext cx="2927208" cy="17567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8538" y="4198159"/>
            <a:ext cx="2927208" cy="17567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27091" y="298391"/>
            <a:ext cx="4369652" cy="262246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83599" y="2289603"/>
            <a:ext cx="3797021" cy="227879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 bwMode="auto">
          <a:xfrm>
            <a:off x="7610764" y="3428999"/>
            <a:ext cx="422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Vier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Moodle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-Selbstlernkurse 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Eigenständige Einheiten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Variabel einsetzbar in der Lehre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Bearbeitungsdauer pro Einheit: ca. 20-30 min.</a:t>
            </a:r>
            <a:endParaRPr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346771" y="650979"/>
            <a:ext cx="10515600" cy="5768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4000" b="1" dirty="0">
                <a:solidFill>
                  <a:srgbClr val="206289"/>
                </a:solidFill>
              </a:rPr>
              <a:t>Nachnutzung erwünscht!</a:t>
            </a:r>
            <a:br>
              <a:rPr lang="de-DE" sz="3200" b="1" dirty="0">
                <a:solidFill>
                  <a:srgbClr val="206289"/>
                </a:solidFill>
              </a:rPr>
            </a:br>
            <a:br>
              <a:rPr lang="de-DE" sz="3200" b="1" dirty="0">
                <a:solidFill>
                  <a:srgbClr val="206289"/>
                </a:solidFill>
              </a:rPr>
            </a:br>
            <a:r>
              <a:rPr lang="de-DE" sz="3200" b="1" dirty="0">
                <a:solidFill>
                  <a:srgbClr val="206289"/>
                </a:solidFill>
              </a:rPr>
              <a:t>Bereitstellung der Kurse und Materialien: </a:t>
            </a:r>
            <a:endParaRPr sz="3200" b="1" dirty="0">
              <a:solidFill>
                <a:srgbClr val="206289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C7E3A6-DD72-4571-ACF2-6CC58A367635}"/>
              </a:ext>
            </a:extLst>
          </p:cNvPr>
          <p:cNvSpPr txBox="1"/>
          <p:nvPr/>
        </p:nvSpPr>
        <p:spPr>
          <a:xfrm>
            <a:off x="2618072" y="1915427"/>
            <a:ext cx="7652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Die Kurse und Materialien werden über das Landesportal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ORCA.nrw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zur Ansicht und zum Download zur Verfügung gestellt.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→ </a:t>
            </a:r>
            <a:r>
              <a:rPr lang="de-DE" u="sng" dirty="0">
                <a:hlinkClick r:id="rId3"/>
              </a:rPr>
              <a:t>https://www.orca.nrw/oer/oer-finden/gefoerderte-kurse/fdmstudium-nrw/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A9E2072-28AA-4A4A-849E-030F7B482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82824" y="4558595"/>
            <a:ext cx="1542572" cy="154257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93ECC3A-EA5B-4F7A-8480-0CA5E1B2DE9E}"/>
              </a:ext>
            </a:extLst>
          </p:cNvPr>
          <p:cNvSpPr txBox="1"/>
          <p:nvPr/>
        </p:nvSpPr>
        <p:spPr bwMode="auto">
          <a:xfrm>
            <a:off x="2618072" y="4452718"/>
            <a:ext cx="6420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Zusätzliche Informationen zu den Kursen (z.B. Inhaltsverzeichnisse), weitere Materialien (z.B.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LiaScript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-Kurs BUW), der Zugang zu den Daten des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Blended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-Learning-Basiskurses der TH Köln und der Zugang zu den Abbildungen finden Sie auf unserer GitHub-Projektwebseite.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→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https://landesinitiativefdmnrw.github.io/FDMatStudium/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54122B-7302-4BB8-A705-22F56D986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510484" y="2103494"/>
            <a:ext cx="1814912" cy="63027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CA498A5-A0FA-4B31-B356-3F437AC21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71" y="2926792"/>
            <a:ext cx="1444877" cy="14387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52421C3-5CC2-4E58-87F9-48583EC0E410}"/>
              </a:ext>
            </a:extLst>
          </p:cNvPr>
          <p:cNvSpPr txBox="1"/>
          <p:nvPr/>
        </p:nvSpPr>
        <p:spPr>
          <a:xfrm>
            <a:off x="2618072" y="3045573"/>
            <a:ext cx="757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2F5597"/>
                </a:solidFill>
                <a:effectLst/>
                <a:latin typeface="Calibri" panose="020F0502020204030204" pitchFamily="34" charset="0"/>
              </a:rPr>
              <a:t>Über GitHub können Sie auf die Abbildungen und Icons zugreifen: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2F5597"/>
                </a:solidFill>
                <a:effectLst/>
                <a:latin typeface="Calibri" panose="020F0502020204030204" pitchFamily="34" charset="0"/>
              </a:rPr>
              <a:t>→ Ansehen und downloaden: </a:t>
            </a:r>
            <a:r>
              <a:rPr lang="de-DE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9" tooltip="https://github.com/LandesinitiativeFdmNrw/FDMatStudium/tree/bc734392a0453bd0d8c62cc7597f015dc5998d7d/docs/public/medien"/>
              </a:rPr>
              <a:t>https://github.com/LandesinitiativeFdmNrw/FDMatStudium/tree/bc734392a0453bd0d8c62cc7597f015dc5998d7d/docs/public/medien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036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306131" y="418763"/>
            <a:ext cx="10515600" cy="5768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Medien: Videos </a:t>
            </a:r>
            <a:endParaRPr sz="3200" b="1" dirty="0">
              <a:solidFill>
                <a:srgbClr val="206289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99B1DD-EAEC-43F2-9FD2-30A89ED6E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7943" y="1361725"/>
            <a:ext cx="2880000" cy="162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5EE34BE-AA8B-4111-A298-59E04D75F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7447" y="2063608"/>
            <a:ext cx="2880000" cy="16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C831FC-E2A0-4F40-9533-9D6E1FC11A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1274" y="2768972"/>
            <a:ext cx="2880000" cy="16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05BC5D-00F5-4BE6-A252-D194C329E1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1235" y="3474336"/>
            <a:ext cx="2880000" cy="162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2CC6098-F702-46E9-871A-5FEA225E83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" y="4550847"/>
            <a:ext cx="2560000" cy="14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5AE9E2-E55D-462D-9B7C-3D4D847F23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88" y="4550847"/>
            <a:ext cx="2560000" cy="14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4F71CB9-F7A0-4E3A-B6E4-D791585342EC}"/>
              </a:ext>
            </a:extLst>
          </p:cNvPr>
          <p:cNvSpPr txBox="1"/>
          <p:nvPr/>
        </p:nvSpPr>
        <p:spPr>
          <a:xfrm>
            <a:off x="5430119" y="5156842"/>
            <a:ext cx="14287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1">
                    <a:lumMod val="75000"/>
                  </a:schemeClr>
                </a:solidFill>
              </a:rPr>
              <a:t>Reliabilität: ein kleines Küchenbeispiel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D07428-2167-41ED-98EC-F494BD663A8C}"/>
              </a:ext>
            </a:extLst>
          </p:cNvPr>
          <p:cNvSpPr txBox="1"/>
          <p:nvPr/>
        </p:nvSpPr>
        <p:spPr>
          <a:xfrm>
            <a:off x="306131" y="3221943"/>
            <a:ext cx="371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Neun Videos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zu verschiedenen Aspekten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des FDM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4770C3F-B65B-4EFD-B0EC-2BF29402E7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8873" y="945598"/>
            <a:ext cx="2880000" cy="162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1BCD6D8-362B-4FF2-A95A-3D76E88640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33112" y="1682166"/>
            <a:ext cx="2880000" cy="162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737C3D0-2BBB-4252-B423-7EA4DC5D09B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81570" y="2409703"/>
            <a:ext cx="2880000" cy="16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AC32E2-CE1C-4B07-9D9D-AE89A7F7B1C1}"/>
              </a:ext>
            </a:extLst>
          </p:cNvPr>
          <p:cNvSpPr txBox="1"/>
          <p:nvPr/>
        </p:nvSpPr>
        <p:spPr>
          <a:xfrm>
            <a:off x="9091235" y="5714215"/>
            <a:ext cx="36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19"/>
              </a:rPr>
              <a:t>https://av.tib.eu/series/1827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FB0DA1-6D34-4FC0-A85B-E6D268DBE9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38873" y="5382079"/>
            <a:ext cx="17145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306131" y="418763"/>
            <a:ext cx="10515600" cy="5768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Medien: Icon und Logos</a:t>
            </a:r>
            <a:endParaRPr sz="3200" b="1" dirty="0">
              <a:solidFill>
                <a:srgbClr val="206289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889EB9-C615-491E-AFCF-509D2D6EC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499" y="991402"/>
            <a:ext cx="144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12E796-D20F-4263-9317-275C7CA9B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5157" y="2211321"/>
            <a:ext cx="144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F099E7-C270-418E-BE7D-AF77CB147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2180" y="1067109"/>
            <a:ext cx="1440000" cy="14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3A1462B-D79A-470F-9773-A84C278E82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03344" y="2419670"/>
            <a:ext cx="1440000" cy="144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80136B9-BB77-4CFD-BA26-A1BE885060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37000" y="4077614"/>
            <a:ext cx="1440000" cy="1440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623324D-6AF7-4547-AF32-9D87A6F20433}"/>
              </a:ext>
            </a:extLst>
          </p:cNvPr>
          <p:cNvSpPr txBox="1"/>
          <p:nvPr/>
        </p:nvSpPr>
        <p:spPr>
          <a:xfrm>
            <a:off x="340584" y="2257256"/>
            <a:ext cx="244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81 Icons zu verschiedenen Aspekten des FDM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3 Logos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9D6B39-25B6-4937-8523-BAF12E668C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000" y="3670108"/>
            <a:ext cx="1489598" cy="8070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62BEF9B-8855-4234-B452-21ED8307C5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02" y="4769395"/>
            <a:ext cx="1489597" cy="58326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61A0F8E-3693-4CB5-AC2E-3285BC60933B}"/>
              </a:ext>
            </a:extLst>
          </p:cNvPr>
          <p:cNvSpPr txBox="1"/>
          <p:nvPr/>
        </p:nvSpPr>
        <p:spPr>
          <a:xfrm>
            <a:off x="2757268" y="2281582"/>
            <a:ext cx="1985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Metadaten</a:t>
            </a:r>
          </a:p>
        </p:txBody>
      </p:sp>
      <p:grpSp>
        <p:nvGrpSpPr>
          <p:cNvPr id="18" name="Grafik 46">
            <a:extLst>
              <a:ext uri="{FF2B5EF4-FFF2-40B4-BE49-F238E27FC236}">
                <a16:creationId xmlns:a16="http://schemas.microsoft.com/office/drawing/2014/main" id="{96AC0688-05DE-4725-8CD3-8C25B934431D}"/>
              </a:ext>
            </a:extLst>
          </p:cNvPr>
          <p:cNvGrpSpPr/>
          <p:nvPr/>
        </p:nvGrpSpPr>
        <p:grpSpPr>
          <a:xfrm>
            <a:off x="3955940" y="996215"/>
            <a:ext cx="1440000" cy="1440000"/>
            <a:chOff x="3869316" y="451402"/>
            <a:chExt cx="1440000" cy="1440000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1A2CF1B0-E8FA-4EEA-8379-195A62FD9595}"/>
                </a:ext>
              </a:extLst>
            </p:cNvPr>
            <p:cNvSpPr/>
            <p:nvPr/>
          </p:nvSpPr>
          <p:spPr>
            <a:xfrm>
              <a:off x="4320648" y="632122"/>
              <a:ext cx="721800" cy="1024200"/>
            </a:xfrm>
            <a:custGeom>
              <a:avLst/>
              <a:gdLst>
                <a:gd name="connsiteX0" fmla="*/ 0 w 721800"/>
                <a:gd name="connsiteY0" fmla="*/ 0 h 1024200"/>
                <a:gd name="connsiteX1" fmla="*/ 722178 w 721800"/>
                <a:gd name="connsiteY1" fmla="*/ 0 h 1024200"/>
                <a:gd name="connsiteX2" fmla="*/ 722178 w 721800"/>
                <a:gd name="connsiteY2" fmla="*/ 1024344 h 1024200"/>
                <a:gd name="connsiteX3" fmla="*/ 0 w 721800"/>
                <a:gd name="connsiteY3" fmla="*/ 1024344 h 10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00" h="1024200">
                  <a:moveTo>
                    <a:pt x="0" y="0"/>
                  </a:moveTo>
                  <a:lnTo>
                    <a:pt x="722178" y="0"/>
                  </a:lnTo>
                  <a:lnTo>
                    <a:pt x="722178" y="1024344"/>
                  </a:lnTo>
                  <a:lnTo>
                    <a:pt x="0" y="1024344"/>
                  </a:lnTo>
                  <a:close/>
                </a:path>
              </a:pathLst>
            </a:custGeom>
            <a:solidFill>
              <a:srgbClr val="308FC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2E88B0-7B60-4603-AE8B-D2BC47EB3FBE}"/>
                </a:ext>
              </a:extLst>
            </p:cNvPr>
            <p:cNvSpPr/>
            <p:nvPr/>
          </p:nvSpPr>
          <p:spPr>
            <a:xfrm>
              <a:off x="4134258" y="686284"/>
              <a:ext cx="721800" cy="1024200"/>
            </a:xfrm>
            <a:custGeom>
              <a:avLst/>
              <a:gdLst>
                <a:gd name="connsiteX0" fmla="*/ 722178 w 721800"/>
                <a:gd name="connsiteY0" fmla="*/ 192726 h 1024200"/>
                <a:gd name="connsiteX1" fmla="*/ 722178 w 721800"/>
                <a:gd name="connsiteY1" fmla="*/ 1024344 h 1024200"/>
                <a:gd name="connsiteX2" fmla="*/ 0 w 721800"/>
                <a:gd name="connsiteY2" fmla="*/ 1024344 h 1024200"/>
                <a:gd name="connsiteX3" fmla="*/ 0 w 721800"/>
                <a:gd name="connsiteY3" fmla="*/ 0 h 1024200"/>
                <a:gd name="connsiteX4" fmla="*/ 529452 w 721800"/>
                <a:gd name="connsiteY4" fmla="*/ 0 h 1024200"/>
                <a:gd name="connsiteX5" fmla="*/ 722178 w 721800"/>
                <a:gd name="connsiteY5" fmla="*/ 192726 h 10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800" h="1024200">
                  <a:moveTo>
                    <a:pt x="722178" y="192726"/>
                  </a:moveTo>
                  <a:lnTo>
                    <a:pt x="722178" y="1024344"/>
                  </a:lnTo>
                  <a:lnTo>
                    <a:pt x="0" y="1024344"/>
                  </a:lnTo>
                  <a:lnTo>
                    <a:pt x="0" y="0"/>
                  </a:lnTo>
                  <a:lnTo>
                    <a:pt x="529452" y="0"/>
                  </a:lnTo>
                  <a:lnTo>
                    <a:pt x="722178" y="192726"/>
                  </a:lnTo>
                  <a:close/>
                </a:path>
              </a:pathLst>
            </a:custGeom>
            <a:solidFill>
              <a:srgbClr val="B9DDF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2543605-7289-4276-B987-4863DADB7CA1}"/>
                </a:ext>
              </a:extLst>
            </p:cNvPr>
            <p:cNvSpPr/>
            <p:nvPr/>
          </p:nvSpPr>
          <p:spPr>
            <a:xfrm>
              <a:off x="4663710" y="686284"/>
              <a:ext cx="192600" cy="192600"/>
            </a:xfrm>
            <a:custGeom>
              <a:avLst/>
              <a:gdLst>
                <a:gd name="connsiteX0" fmla="*/ 192726 w 192600"/>
                <a:gd name="connsiteY0" fmla="*/ 192726 h 192600"/>
                <a:gd name="connsiteX1" fmla="*/ 0 w 192600"/>
                <a:gd name="connsiteY1" fmla="*/ 192726 h 192600"/>
                <a:gd name="connsiteX2" fmla="*/ 0 w 192600"/>
                <a:gd name="connsiteY2" fmla="*/ 0 h 192600"/>
                <a:gd name="connsiteX3" fmla="*/ 192726 w 192600"/>
                <a:gd name="connsiteY3" fmla="*/ 192726 h 19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00" h="192600">
                  <a:moveTo>
                    <a:pt x="192726" y="192726"/>
                  </a:moveTo>
                  <a:lnTo>
                    <a:pt x="0" y="192726"/>
                  </a:lnTo>
                  <a:lnTo>
                    <a:pt x="0" y="0"/>
                  </a:lnTo>
                  <a:lnTo>
                    <a:pt x="192726" y="192726"/>
                  </a:ln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B431917-6CCC-4EE4-A7DF-E265971187A4}"/>
                </a:ext>
              </a:extLst>
            </p:cNvPr>
            <p:cNvSpPr/>
            <p:nvPr/>
          </p:nvSpPr>
          <p:spPr>
            <a:xfrm>
              <a:off x="4179708" y="906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34520D0-8BAA-408F-A4DB-8E56575500D4}"/>
                </a:ext>
              </a:extLst>
            </p:cNvPr>
            <p:cNvSpPr/>
            <p:nvPr/>
          </p:nvSpPr>
          <p:spPr>
            <a:xfrm>
              <a:off x="4255560" y="906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0F29A04-62BC-45D1-82D9-F5B9B71358E6}"/>
                </a:ext>
              </a:extLst>
            </p:cNvPr>
            <p:cNvSpPr/>
            <p:nvPr/>
          </p:nvSpPr>
          <p:spPr>
            <a:xfrm>
              <a:off x="4338234" y="906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030A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F88E03B-5BA6-4405-8C97-0556D601C14A}"/>
                </a:ext>
              </a:extLst>
            </p:cNvPr>
            <p:cNvSpPr/>
            <p:nvPr/>
          </p:nvSpPr>
          <p:spPr>
            <a:xfrm>
              <a:off x="4427730" y="906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6AFD878-5A6A-421D-99DB-21A2FF06C550}"/>
                </a:ext>
              </a:extLst>
            </p:cNvPr>
            <p:cNvSpPr/>
            <p:nvPr/>
          </p:nvSpPr>
          <p:spPr>
            <a:xfrm>
              <a:off x="4503582" y="906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BA6B20A-96CF-43D0-86C7-5BA6A6111A32}"/>
                </a:ext>
              </a:extLst>
            </p:cNvPr>
            <p:cNvSpPr/>
            <p:nvPr/>
          </p:nvSpPr>
          <p:spPr>
            <a:xfrm>
              <a:off x="4593096" y="906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C056C7-78F0-45DF-AD87-427EC98C0657}"/>
                </a:ext>
              </a:extLst>
            </p:cNvPr>
            <p:cNvSpPr/>
            <p:nvPr/>
          </p:nvSpPr>
          <p:spPr>
            <a:xfrm>
              <a:off x="4666410" y="906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0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0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92F39F0B-76C2-4335-A346-7A68C9576B31}"/>
                </a:ext>
              </a:extLst>
            </p:cNvPr>
            <p:cNvSpPr/>
            <p:nvPr/>
          </p:nvSpPr>
          <p:spPr>
            <a:xfrm>
              <a:off x="4742262" y="906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A3AC66E-C49A-4751-A462-9F85133D1E57}"/>
                </a:ext>
              </a:extLst>
            </p:cNvPr>
            <p:cNvSpPr/>
            <p:nvPr/>
          </p:nvSpPr>
          <p:spPr>
            <a:xfrm>
              <a:off x="4172886" y="1032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798AB4E-AB33-4534-8482-B3806A4933EA}"/>
                </a:ext>
              </a:extLst>
            </p:cNvPr>
            <p:cNvSpPr/>
            <p:nvPr/>
          </p:nvSpPr>
          <p:spPr>
            <a:xfrm>
              <a:off x="4262382" y="1032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1CECF4D3-B72D-4BF0-8A63-FA91804F71E6}"/>
                </a:ext>
              </a:extLst>
            </p:cNvPr>
            <p:cNvSpPr/>
            <p:nvPr/>
          </p:nvSpPr>
          <p:spPr>
            <a:xfrm>
              <a:off x="4338234" y="1032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6078CF54-64AC-461B-8C9B-709C6B30AB94}"/>
                </a:ext>
              </a:extLst>
            </p:cNvPr>
            <p:cNvSpPr/>
            <p:nvPr/>
          </p:nvSpPr>
          <p:spPr>
            <a:xfrm>
              <a:off x="4420908" y="1032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24AB4B-D6E2-46A6-AED4-C3242B918E6F}"/>
                </a:ext>
              </a:extLst>
            </p:cNvPr>
            <p:cNvSpPr/>
            <p:nvPr/>
          </p:nvSpPr>
          <p:spPr>
            <a:xfrm>
              <a:off x="4510404" y="1032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6373F71-38FE-4426-B2C4-81BC60E43309}"/>
                </a:ext>
              </a:extLst>
            </p:cNvPr>
            <p:cNvSpPr/>
            <p:nvPr/>
          </p:nvSpPr>
          <p:spPr>
            <a:xfrm>
              <a:off x="4583736" y="1032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DC9F8482-83B5-4712-8C14-043E0FB46D43}"/>
                </a:ext>
              </a:extLst>
            </p:cNvPr>
            <p:cNvSpPr/>
            <p:nvPr/>
          </p:nvSpPr>
          <p:spPr>
            <a:xfrm>
              <a:off x="4659588" y="1032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24708B25-02D2-4C80-B28A-55669A385143}"/>
                </a:ext>
              </a:extLst>
            </p:cNvPr>
            <p:cNvSpPr/>
            <p:nvPr/>
          </p:nvSpPr>
          <p:spPr>
            <a:xfrm>
              <a:off x="4742262" y="1032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D904C4E1-7849-4846-BD58-7EBF9D272F98}"/>
                </a:ext>
              </a:extLst>
            </p:cNvPr>
            <p:cNvSpPr/>
            <p:nvPr/>
          </p:nvSpPr>
          <p:spPr>
            <a:xfrm>
              <a:off x="4179708" y="1158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EE147D4-66AB-4E1F-9B26-BEBEF1B069FD}"/>
                </a:ext>
              </a:extLst>
            </p:cNvPr>
            <p:cNvSpPr/>
            <p:nvPr/>
          </p:nvSpPr>
          <p:spPr>
            <a:xfrm>
              <a:off x="4255560" y="1158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FFFF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E416759-CFC4-4F6A-98EB-8CBDFD2647F7}"/>
                </a:ext>
              </a:extLst>
            </p:cNvPr>
            <p:cNvSpPr/>
            <p:nvPr/>
          </p:nvSpPr>
          <p:spPr>
            <a:xfrm>
              <a:off x="4345056" y="1158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578F9CE5-FDC5-4F4A-B4D4-612E9D960D5F}"/>
                </a:ext>
              </a:extLst>
            </p:cNvPr>
            <p:cNvSpPr/>
            <p:nvPr/>
          </p:nvSpPr>
          <p:spPr>
            <a:xfrm>
              <a:off x="4420908" y="1158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5C93908-9A9B-4D1D-8B18-882DC1C5BEF8}"/>
                </a:ext>
              </a:extLst>
            </p:cNvPr>
            <p:cNvSpPr/>
            <p:nvPr/>
          </p:nvSpPr>
          <p:spPr>
            <a:xfrm>
              <a:off x="4503582" y="1158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B7C0E2F7-BE1C-473F-B89A-51BDCF42F1E5}"/>
                </a:ext>
              </a:extLst>
            </p:cNvPr>
            <p:cNvSpPr/>
            <p:nvPr/>
          </p:nvSpPr>
          <p:spPr>
            <a:xfrm>
              <a:off x="4593096" y="1158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3EA5C7F-1FAE-4E46-A625-CA878064BFA7}"/>
                </a:ext>
              </a:extLst>
            </p:cNvPr>
            <p:cNvSpPr/>
            <p:nvPr/>
          </p:nvSpPr>
          <p:spPr>
            <a:xfrm>
              <a:off x="4668930" y="1158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FFF3A9C-80DF-487A-9C45-FD4915AA6732}"/>
                </a:ext>
              </a:extLst>
            </p:cNvPr>
            <p:cNvSpPr/>
            <p:nvPr/>
          </p:nvSpPr>
          <p:spPr>
            <a:xfrm>
              <a:off x="4758444" y="1158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0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0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9423DA-3C53-49E4-B7B5-7D792DC79ABD}"/>
                </a:ext>
              </a:extLst>
            </p:cNvPr>
            <p:cNvSpPr/>
            <p:nvPr/>
          </p:nvSpPr>
          <p:spPr>
            <a:xfrm>
              <a:off x="4179708" y="1284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746B5569-DB47-4528-A655-1D8E91904681}"/>
                </a:ext>
              </a:extLst>
            </p:cNvPr>
            <p:cNvSpPr/>
            <p:nvPr/>
          </p:nvSpPr>
          <p:spPr>
            <a:xfrm>
              <a:off x="4255560" y="1284910"/>
              <a:ext cx="63000" cy="91800"/>
            </a:xfrm>
            <a:custGeom>
              <a:avLst/>
              <a:gdLst>
                <a:gd name="connsiteX0" fmla="*/ 0 w 63000"/>
                <a:gd name="connsiteY0" fmla="*/ 61200 h 91800"/>
                <a:gd name="connsiteX1" fmla="*/ 4608 w 63000"/>
                <a:gd name="connsiteY1" fmla="*/ 33642 h 91800"/>
                <a:gd name="connsiteX2" fmla="*/ 19134 w 63000"/>
                <a:gd name="connsiteY2" fmla="*/ 8298 h 91800"/>
                <a:gd name="connsiteX3" fmla="*/ 38826 w 63000"/>
                <a:gd name="connsiteY3" fmla="*/ 0 h 91800"/>
                <a:gd name="connsiteX4" fmla="*/ 56826 w 63000"/>
                <a:gd name="connsiteY4" fmla="*/ 7938 h 91800"/>
                <a:gd name="connsiteX5" fmla="*/ 63864 w 63000"/>
                <a:gd name="connsiteY5" fmla="*/ 31014 h 91800"/>
                <a:gd name="connsiteX6" fmla="*/ 58734 w 63000"/>
                <a:gd name="connsiteY6" fmla="*/ 60264 h 91800"/>
                <a:gd name="connsiteX7" fmla="*/ 44856 w 63000"/>
                <a:gd name="connsiteY7" fmla="*/ 83880 h 91800"/>
                <a:gd name="connsiteX8" fmla="*/ 25164 w 63000"/>
                <a:gd name="connsiteY8" fmla="*/ 92088 h 91800"/>
                <a:gd name="connsiteX9" fmla="*/ 7110 w 63000"/>
                <a:gd name="connsiteY9" fmla="*/ 84150 h 91800"/>
                <a:gd name="connsiteX10" fmla="*/ 0 w 63000"/>
                <a:gd name="connsiteY10" fmla="*/ 61200 h 91800"/>
                <a:gd name="connsiteX11" fmla="*/ 17352 w 63000"/>
                <a:gd name="connsiteY11" fmla="*/ 64764 h 91800"/>
                <a:gd name="connsiteX12" fmla="*/ 19692 w 63000"/>
                <a:gd name="connsiteY12" fmla="*/ 74970 h 91800"/>
                <a:gd name="connsiteX13" fmla="*/ 25722 w 63000"/>
                <a:gd name="connsiteY13" fmla="*/ 77922 h 91800"/>
                <a:gd name="connsiteX14" fmla="*/ 34452 w 63000"/>
                <a:gd name="connsiteY14" fmla="*/ 73368 h 91800"/>
                <a:gd name="connsiteX15" fmla="*/ 43488 w 63000"/>
                <a:gd name="connsiteY15" fmla="*/ 49374 h 91800"/>
                <a:gd name="connsiteX16" fmla="*/ 46620 w 63000"/>
                <a:gd name="connsiteY16" fmla="*/ 26856 h 91800"/>
                <a:gd name="connsiteX17" fmla="*/ 44244 w 63000"/>
                <a:gd name="connsiteY17" fmla="*/ 17100 h 91800"/>
                <a:gd name="connsiteX18" fmla="*/ 38178 w 63000"/>
                <a:gd name="connsiteY18" fmla="*/ 14112 h 91800"/>
                <a:gd name="connsiteX19" fmla="*/ 29880 w 63000"/>
                <a:gd name="connsiteY19" fmla="*/ 18612 h 91800"/>
                <a:gd name="connsiteX20" fmla="*/ 20646 w 63000"/>
                <a:gd name="connsiteY20" fmla="*/ 41562 h 91800"/>
                <a:gd name="connsiteX21" fmla="*/ 17316 w 63000"/>
                <a:gd name="connsiteY21" fmla="*/ 64764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000" h="91800">
                  <a:moveTo>
                    <a:pt x="0" y="61200"/>
                  </a:moveTo>
                  <a:cubicBezTo>
                    <a:pt x="0" y="52128"/>
                    <a:pt x="1530" y="42948"/>
                    <a:pt x="4608" y="33642"/>
                  </a:cubicBezTo>
                  <a:cubicBezTo>
                    <a:pt x="8388" y="22284"/>
                    <a:pt x="13230" y="13824"/>
                    <a:pt x="19134" y="8298"/>
                  </a:cubicBezTo>
                  <a:cubicBezTo>
                    <a:pt x="25038" y="2772"/>
                    <a:pt x="31608" y="0"/>
                    <a:pt x="38826" y="0"/>
                  </a:cubicBezTo>
                  <a:cubicBezTo>
                    <a:pt x="46044" y="0"/>
                    <a:pt x="52128" y="2646"/>
                    <a:pt x="56826" y="7938"/>
                  </a:cubicBezTo>
                  <a:cubicBezTo>
                    <a:pt x="61524" y="13230"/>
                    <a:pt x="63864" y="20916"/>
                    <a:pt x="63864" y="31014"/>
                  </a:cubicBezTo>
                  <a:cubicBezTo>
                    <a:pt x="63864" y="40248"/>
                    <a:pt x="62154" y="49986"/>
                    <a:pt x="58734" y="60264"/>
                  </a:cubicBezTo>
                  <a:cubicBezTo>
                    <a:pt x="55314" y="70542"/>
                    <a:pt x="50688" y="78408"/>
                    <a:pt x="44856" y="83880"/>
                  </a:cubicBezTo>
                  <a:cubicBezTo>
                    <a:pt x="39024" y="89352"/>
                    <a:pt x="32472" y="92088"/>
                    <a:pt x="25164" y="92088"/>
                  </a:cubicBezTo>
                  <a:cubicBezTo>
                    <a:pt x="17856" y="92088"/>
                    <a:pt x="11844" y="89442"/>
                    <a:pt x="7110" y="84150"/>
                  </a:cubicBezTo>
                  <a:cubicBezTo>
                    <a:pt x="2376" y="78858"/>
                    <a:pt x="0" y="71208"/>
                    <a:pt x="0" y="61200"/>
                  </a:cubicBezTo>
                  <a:close/>
                  <a:moveTo>
                    <a:pt x="17352" y="64764"/>
                  </a:moveTo>
                  <a:cubicBezTo>
                    <a:pt x="17352" y="69606"/>
                    <a:pt x="18126" y="73008"/>
                    <a:pt x="19692" y="74970"/>
                  </a:cubicBezTo>
                  <a:cubicBezTo>
                    <a:pt x="21258" y="76932"/>
                    <a:pt x="23256" y="77922"/>
                    <a:pt x="25722" y="77922"/>
                  </a:cubicBezTo>
                  <a:cubicBezTo>
                    <a:pt x="28998" y="77922"/>
                    <a:pt x="31914" y="76410"/>
                    <a:pt x="34452" y="73368"/>
                  </a:cubicBezTo>
                  <a:cubicBezTo>
                    <a:pt x="37854" y="69300"/>
                    <a:pt x="40878" y="61308"/>
                    <a:pt x="43488" y="49374"/>
                  </a:cubicBezTo>
                  <a:cubicBezTo>
                    <a:pt x="45576" y="39906"/>
                    <a:pt x="46620" y="32400"/>
                    <a:pt x="46620" y="26856"/>
                  </a:cubicBezTo>
                  <a:cubicBezTo>
                    <a:pt x="46620" y="22338"/>
                    <a:pt x="45828" y="19098"/>
                    <a:pt x="44244" y="17100"/>
                  </a:cubicBezTo>
                  <a:cubicBezTo>
                    <a:pt x="42660" y="15120"/>
                    <a:pt x="40644" y="14112"/>
                    <a:pt x="38178" y="14112"/>
                  </a:cubicBezTo>
                  <a:cubicBezTo>
                    <a:pt x="35064" y="14112"/>
                    <a:pt x="32292" y="15606"/>
                    <a:pt x="29880" y="18612"/>
                  </a:cubicBezTo>
                  <a:cubicBezTo>
                    <a:pt x="26316" y="22968"/>
                    <a:pt x="23238" y="30618"/>
                    <a:pt x="20646" y="41562"/>
                  </a:cubicBezTo>
                  <a:cubicBezTo>
                    <a:pt x="18432" y="51030"/>
                    <a:pt x="17316" y="58770"/>
                    <a:pt x="17316" y="6476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AEBB36DA-BDCD-43B2-BF41-02CB0AA14E85}"/>
                </a:ext>
              </a:extLst>
            </p:cNvPr>
            <p:cNvSpPr/>
            <p:nvPr/>
          </p:nvSpPr>
          <p:spPr>
            <a:xfrm>
              <a:off x="4345056" y="1284694"/>
              <a:ext cx="48600" cy="90000"/>
            </a:xfrm>
            <a:custGeom>
              <a:avLst/>
              <a:gdLst>
                <a:gd name="connsiteX0" fmla="*/ 0 w 48600"/>
                <a:gd name="connsiteY0" fmla="*/ 38952 h 90000"/>
                <a:gd name="connsiteX1" fmla="*/ 3330 w 48600"/>
                <a:gd name="connsiteY1" fmla="*/ 23202 h 90000"/>
                <a:gd name="connsiteX2" fmla="*/ 38646 w 48600"/>
                <a:gd name="connsiteY2" fmla="*/ 0 h 90000"/>
                <a:gd name="connsiteX3" fmla="*/ 49410 w 48600"/>
                <a:gd name="connsiteY3" fmla="*/ 0 h 90000"/>
                <a:gd name="connsiteX4" fmla="*/ 30402 w 48600"/>
                <a:gd name="connsiteY4" fmla="*/ 90756 h 90000"/>
                <a:gd name="connsiteX5" fmla="*/ 12618 w 48600"/>
                <a:gd name="connsiteY5" fmla="*/ 90756 h 90000"/>
                <a:gd name="connsiteX6" fmla="*/ 25722 w 48600"/>
                <a:gd name="connsiteY6" fmla="*/ 28242 h 90000"/>
                <a:gd name="connsiteX7" fmla="*/ 12960 w 48600"/>
                <a:gd name="connsiteY7" fmla="*/ 34758 h 90000"/>
                <a:gd name="connsiteX8" fmla="*/ 18 w 48600"/>
                <a:gd name="connsiteY8" fmla="*/ 3893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90000">
                  <a:moveTo>
                    <a:pt x="0" y="38952"/>
                  </a:moveTo>
                  <a:lnTo>
                    <a:pt x="3330" y="23202"/>
                  </a:lnTo>
                  <a:cubicBezTo>
                    <a:pt x="18540" y="16560"/>
                    <a:pt x="30312" y="8820"/>
                    <a:pt x="38646" y="0"/>
                  </a:cubicBezTo>
                  <a:lnTo>
                    <a:pt x="49410" y="0"/>
                  </a:lnTo>
                  <a:lnTo>
                    <a:pt x="30402" y="90756"/>
                  </a:lnTo>
                  <a:lnTo>
                    <a:pt x="12618" y="90756"/>
                  </a:lnTo>
                  <a:lnTo>
                    <a:pt x="25722" y="28242"/>
                  </a:lnTo>
                  <a:cubicBezTo>
                    <a:pt x="22032" y="30618"/>
                    <a:pt x="17766" y="32796"/>
                    <a:pt x="12960" y="34758"/>
                  </a:cubicBezTo>
                  <a:cubicBezTo>
                    <a:pt x="8136" y="36720"/>
                    <a:pt x="3816" y="38124"/>
                    <a:pt x="18" y="38934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EDE686B-00FB-4A4D-BF66-6A3DCCD7FF98}"/>
                </a:ext>
              </a:extLst>
            </p:cNvPr>
            <p:cNvSpPr/>
            <p:nvPr/>
          </p:nvSpPr>
          <p:spPr>
            <a:xfrm>
              <a:off x="4420908" y="1284874"/>
              <a:ext cx="63000" cy="68400"/>
            </a:xfrm>
            <a:custGeom>
              <a:avLst/>
              <a:gdLst>
                <a:gd name="connsiteX0" fmla="*/ 56808 w 63000"/>
                <a:gd name="connsiteY0" fmla="*/ 7938 h 68400"/>
                <a:gd name="connsiteX1" fmla="*/ 38826 w 63000"/>
                <a:gd name="connsiteY1" fmla="*/ 0 h 68400"/>
                <a:gd name="connsiteX2" fmla="*/ 19134 w 63000"/>
                <a:gd name="connsiteY2" fmla="*/ 8316 h 68400"/>
                <a:gd name="connsiteX3" fmla="*/ 4608 w 63000"/>
                <a:gd name="connsiteY3" fmla="*/ 33660 h 68400"/>
                <a:gd name="connsiteX4" fmla="*/ 0 w 63000"/>
                <a:gd name="connsiteY4" fmla="*/ 61218 h 68400"/>
                <a:gd name="connsiteX5" fmla="*/ 594 w 63000"/>
                <a:gd name="connsiteY5" fmla="*/ 69174 h 68400"/>
                <a:gd name="connsiteX6" fmla="*/ 17622 w 63000"/>
                <a:gd name="connsiteY6" fmla="*/ 69174 h 68400"/>
                <a:gd name="connsiteX7" fmla="*/ 17352 w 63000"/>
                <a:gd name="connsiteY7" fmla="*/ 64800 h 68400"/>
                <a:gd name="connsiteX8" fmla="*/ 20664 w 63000"/>
                <a:gd name="connsiteY8" fmla="*/ 41598 h 68400"/>
                <a:gd name="connsiteX9" fmla="*/ 29898 w 63000"/>
                <a:gd name="connsiteY9" fmla="*/ 18648 h 68400"/>
                <a:gd name="connsiteX10" fmla="*/ 38196 w 63000"/>
                <a:gd name="connsiteY10" fmla="*/ 14166 h 68400"/>
                <a:gd name="connsiteX11" fmla="*/ 44262 w 63000"/>
                <a:gd name="connsiteY11" fmla="*/ 17136 h 68400"/>
                <a:gd name="connsiteX12" fmla="*/ 46638 w 63000"/>
                <a:gd name="connsiteY12" fmla="*/ 26892 h 68400"/>
                <a:gd name="connsiteX13" fmla="*/ 43488 w 63000"/>
                <a:gd name="connsiteY13" fmla="*/ 49410 h 68400"/>
                <a:gd name="connsiteX14" fmla="*/ 37170 w 63000"/>
                <a:gd name="connsiteY14" fmla="*/ 69174 h 68400"/>
                <a:gd name="connsiteX15" fmla="*/ 55170 w 63000"/>
                <a:gd name="connsiteY15" fmla="*/ 69174 h 68400"/>
                <a:gd name="connsiteX16" fmla="*/ 58716 w 63000"/>
                <a:gd name="connsiteY16" fmla="*/ 60264 h 68400"/>
                <a:gd name="connsiteX17" fmla="*/ 63864 w 63000"/>
                <a:gd name="connsiteY17" fmla="*/ 31014 h 68400"/>
                <a:gd name="connsiteX18" fmla="*/ 56808 w 63000"/>
                <a:gd name="connsiteY18" fmla="*/ 7938 h 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000" h="68400">
                  <a:moveTo>
                    <a:pt x="56808" y="7938"/>
                  </a:moveTo>
                  <a:cubicBezTo>
                    <a:pt x="52110" y="2646"/>
                    <a:pt x="46116" y="0"/>
                    <a:pt x="38826" y="0"/>
                  </a:cubicBezTo>
                  <a:cubicBezTo>
                    <a:pt x="31536" y="0"/>
                    <a:pt x="25038" y="2772"/>
                    <a:pt x="19134" y="8316"/>
                  </a:cubicBezTo>
                  <a:cubicBezTo>
                    <a:pt x="13230" y="13842"/>
                    <a:pt x="8388" y="22302"/>
                    <a:pt x="4608" y="33660"/>
                  </a:cubicBezTo>
                  <a:cubicBezTo>
                    <a:pt x="1530" y="42966"/>
                    <a:pt x="0" y="52164"/>
                    <a:pt x="0" y="61218"/>
                  </a:cubicBezTo>
                  <a:cubicBezTo>
                    <a:pt x="0" y="64062"/>
                    <a:pt x="198" y="66726"/>
                    <a:pt x="594" y="69174"/>
                  </a:cubicBezTo>
                  <a:lnTo>
                    <a:pt x="17622" y="69174"/>
                  </a:lnTo>
                  <a:cubicBezTo>
                    <a:pt x="17442" y="67878"/>
                    <a:pt x="17352" y="66420"/>
                    <a:pt x="17352" y="64800"/>
                  </a:cubicBezTo>
                  <a:cubicBezTo>
                    <a:pt x="17352" y="58806"/>
                    <a:pt x="18450" y="51066"/>
                    <a:pt x="20664" y="41598"/>
                  </a:cubicBezTo>
                  <a:cubicBezTo>
                    <a:pt x="23256" y="30654"/>
                    <a:pt x="26334" y="23004"/>
                    <a:pt x="29898" y="18648"/>
                  </a:cubicBezTo>
                  <a:cubicBezTo>
                    <a:pt x="32310" y="15660"/>
                    <a:pt x="35082" y="14166"/>
                    <a:pt x="38196" y="14166"/>
                  </a:cubicBezTo>
                  <a:cubicBezTo>
                    <a:pt x="40662" y="14166"/>
                    <a:pt x="42678" y="15156"/>
                    <a:pt x="44262" y="17136"/>
                  </a:cubicBezTo>
                  <a:cubicBezTo>
                    <a:pt x="45846" y="19134"/>
                    <a:pt x="46638" y="22374"/>
                    <a:pt x="46638" y="26892"/>
                  </a:cubicBezTo>
                  <a:cubicBezTo>
                    <a:pt x="46638" y="32436"/>
                    <a:pt x="45594" y="39942"/>
                    <a:pt x="43488" y="49410"/>
                  </a:cubicBezTo>
                  <a:cubicBezTo>
                    <a:pt x="41580" y="58068"/>
                    <a:pt x="39474" y="64656"/>
                    <a:pt x="37170" y="69174"/>
                  </a:cubicBezTo>
                  <a:lnTo>
                    <a:pt x="55170" y="69174"/>
                  </a:lnTo>
                  <a:cubicBezTo>
                    <a:pt x="56466" y="66438"/>
                    <a:pt x="57654" y="63468"/>
                    <a:pt x="58716" y="60264"/>
                  </a:cubicBezTo>
                  <a:cubicBezTo>
                    <a:pt x="62154" y="49986"/>
                    <a:pt x="63864" y="40248"/>
                    <a:pt x="63864" y="31014"/>
                  </a:cubicBezTo>
                  <a:cubicBezTo>
                    <a:pt x="63864" y="20916"/>
                    <a:pt x="61506" y="13230"/>
                    <a:pt x="56808" y="7938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51317EF-22AB-4278-9820-BF3CD099FB4D}"/>
                </a:ext>
              </a:extLst>
            </p:cNvPr>
            <p:cNvSpPr/>
            <p:nvPr/>
          </p:nvSpPr>
          <p:spPr>
            <a:xfrm>
              <a:off x="4503582" y="1284874"/>
              <a:ext cx="63000" cy="68400"/>
            </a:xfrm>
            <a:custGeom>
              <a:avLst/>
              <a:gdLst>
                <a:gd name="connsiteX0" fmla="*/ 56808 w 63000"/>
                <a:gd name="connsiteY0" fmla="*/ 7938 h 68400"/>
                <a:gd name="connsiteX1" fmla="*/ 38826 w 63000"/>
                <a:gd name="connsiteY1" fmla="*/ 0 h 68400"/>
                <a:gd name="connsiteX2" fmla="*/ 19134 w 63000"/>
                <a:gd name="connsiteY2" fmla="*/ 8316 h 68400"/>
                <a:gd name="connsiteX3" fmla="*/ 4608 w 63000"/>
                <a:gd name="connsiteY3" fmla="*/ 33660 h 68400"/>
                <a:gd name="connsiteX4" fmla="*/ 0 w 63000"/>
                <a:gd name="connsiteY4" fmla="*/ 61218 h 68400"/>
                <a:gd name="connsiteX5" fmla="*/ 576 w 63000"/>
                <a:gd name="connsiteY5" fmla="*/ 69174 h 68400"/>
                <a:gd name="connsiteX6" fmla="*/ 17622 w 63000"/>
                <a:gd name="connsiteY6" fmla="*/ 69174 h 68400"/>
                <a:gd name="connsiteX7" fmla="*/ 17352 w 63000"/>
                <a:gd name="connsiteY7" fmla="*/ 64800 h 68400"/>
                <a:gd name="connsiteX8" fmla="*/ 20664 w 63000"/>
                <a:gd name="connsiteY8" fmla="*/ 41598 h 68400"/>
                <a:gd name="connsiteX9" fmla="*/ 29898 w 63000"/>
                <a:gd name="connsiteY9" fmla="*/ 18648 h 68400"/>
                <a:gd name="connsiteX10" fmla="*/ 38196 w 63000"/>
                <a:gd name="connsiteY10" fmla="*/ 14166 h 68400"/>
                <a:gd name="connsiteX11" fmla="*/ 44262 w 63000"/>
                <a:gd name="connsiteY11" fmla="*/ 17136 h 68400"/>
                <a:gd name="connsiteX12" fmla="*/ 46638 w 63000"/>
                <a:gd name="connsiteY12" fmla="*/ 26892 h 68400"/>
                <a:gd name="connsiteX13" fmla="*/ 43488 w 63000"/>
                <a:gd name="connsiteY13" fmla="*/ 49410 h 68400"/>
                <a:gd name="connsiteX14" fmla="*/ 37170 w 63000"/>
                <a:gd name="connsiteY14" fmla="*/ 69174 h 68400"/>
                <a:gd name="connsiteX15" fmla="*/ 55170 w 63000"/>
                <a:gd name="connsiteY15" fmla="*/ 69174 h 68400"/>
                <a:gd name="connsiteX16" fmla="*/ 58716 w 63000"/>
                <a:gd name="connsiteY16" fmla="*/ 60264 h 68400"/>
                <a:gd name="connsiteX17" fmla="*/ 63864 w 63000"/>
                <a:gd name="connsiteY17" fmla="*/ 31014 h 68400"/>
                <a:gd name="connsiteX18" fmla="*/ 56808 w 63000"/>
                <a:gd name="connsiteY18" fmla="*/ 7938 h 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000" h="68400">
                  <a:moveTo>
                    <a:pt x="56808" y="7938"/>
                  </a:moveTo>
                  <a:cubicBezTo>
                    <a:pt x="52110" y="2646"/>
                    <a:pt x="46116" y="0"/>
                    <a:pt x="38826" y="0"/>
                  </a:cubicBezTo>
                  <a:cubicBezTo>
                    <a:pt x="31536" y="0"/>
                    <a:pt x="25038" y="2772"/>
                    <a:pt x="19134" y="8316"/>
                  </a:cubicBezTo>
                  <a:cubicBezTo>
                    <a:pt x="13230" y="13842"/>
                    <a:pt x="8388" y="22302"/>
                    <a:pt x="4608" y="33660"/>
                  </a:cubicBezTo>
                  <a:cubicBezTo>
                    <a:pt x="1530" y="42966"/>
                    <a:pt x="0" y="52164"/>
                    <a:pt x="0" y="61218"/>
                  </a:cubicBezTo>
                  <a:cubicBezTo>
                    <a:pt x="0" y="64062"/>
                    <a:pt x="198" y="66726"/>
                    <a:pt x="576" y="69174"/>
                  </a:cubicBezTo>
                  <a:lnTo>
                    <a:pt x="17622" y="69174"/>
                  </a:lnTo>
                  <a:cubicBezTo>
                    <a:pt x="17442" y="67878"/>
                    <a:pt x="17352" y="66420"/>
                    <a:pt x="17352" y="64800"/>
                  </a:cubicBezTo>
                  <a:cubicBezTo>
                    <a:pt x="17352" y="58806"/>
                    <a:pt x="18450" y="51066"/>
                    <a:pt x="20664" y="41598"/>
                  </a:cubicBezTo>
                  <a:cubicBezTo>
                    <a:pt x="23256" y="30654"/>
                    <a:pt x="26334" y="23004"/>
                    <a:pt x="29898" y="18648"/>
                  </a:cubicBezTo>
                  <a:cubicBezTo>
                    <a:pt x="32310" y="15660"/>
                    <a:pt x="35082" y="14166"/>
                    <a:pt x="38196" y="14166"/>
                  </a:cubicBezTo>
                  <a:cubicBezTo>
                    <a:pt x="40662" y="14166"/>
                    <a:pt x="42678" y="15156"/>
                    <a:pt x="44262" y="17136"/>
                  </a:cubicBezTo>
                  <a:cubicBezTo>
                    <a:pt x="45846" y="19134"/>
                    <a:pt x="46638" y="22374"/>
                    <a:pt x="46638" y="26892"/>
                  </a:cubicBezTo>
                  <a:cubicBezTo>
                    <a:pt x="46638" y="32436"/>
                    <a:pt x="45594" y="39942"/>
                    <a:pt x="43488" y="49410"/>
                  </a:cubicBezTo>
                  <a:cubicBezTo>
                    <a:pt x="41598" y="58068"/>
                    <a:pt x="39474" y="64656"/>
                    <a:pt x="37170" y="69174"/>
                  </a:cubicBezTo>
                  <a:lnTo>
                    <a:pt x="55170" y="69174"/>
                  </a:lnTo>
                  <a:cubicBezTo>
                    <a:pt x="56466" y="66438"/>
                    <a:pt x="57654" y="63468"/>
                    <a:pt x="58716" y="60264"/>
                  </a:cubicBezTo>
                  <a:cubicBezTo>
                    <a:pt x="62154" y="49986"/>
                    <a:pt x="63864" y="40248"/>
                    <a:pt x="63864" y="31014"/>
                  </a:cubicBezTo>
                  <a:cubicBezTo>
                    <a:pt x="63864" y="20916"/>
                    <a:pt x="61506" y="13230"/>
                    <a:pt x="56808" y="7938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5C018D5-BD09-49F3-AC6B-479DF1A7372B}"/>
                </a:ext>
              </a:extLst>
            </p:cNvPr>
            <p:cNvSpPr/>
            <p:nvPr/>
          </p:nvSpPr>
          <p:spPr>
            <a:xfrm>
              <a:off x="4593078" y="1284694"/>
              <a:ext cx="48600" cy="68400"/>
            </a:xfrm>
            <a:custGeom>
              <a:avLst/>
              <a:gdLst>
                <a:gd name="connsiteX0" fmla="*/ 38646 w 48600"/>
                <a:gd name="connsiteY0" fmla="*/ 0 h 68400"/>
                <a:gd name="connsiteX1" fmla="*/ 3330 w 48600"/>
                <a:gd name="connsiteY1" fmla="*/ 23202 h 68400"/>
                <a:gd name="connsiteX2" fmla="*/ 0 w 48600"/>
                <a:gd name="connsiteY2" fmla="*/ 38952 h 68400"/>
                <a:gd name="connsiteX3" fmla="*/ 12960 w 48600"/>
                <a:gd name="connsiteY3" fmla="*/ 34758 h 68400"/>
                <a:gd name="connsiteX4" fmla="*/ 25722 w 48600"/>
                <a:gd name="connsiteY4" fmla="*/ 28242 h 68400"/>
                <a:gd name="connsiteX5" fmla="*/ 17100 w 48600"/>
                <a:gd name="connsiteY5" fmla="*/ 69354 h 68400"/>
                <a:gd name="connsiteX6" fmla="*/ 34884 w 48600"/>
                <a:gd name="connsiteY6" fmla="*/ 69354 h 68400"/>
                <a:gd name="connsiteX7" fmla="*/ 49410 w 48600"/>
                <a:gd name="connsiteY7" fmla="*/ 0 h 68400"/>
                <a:gd name="connsiteX8" fmla="*/ 38646 w 48600"/>
                <a:gd name="connsiteY8" fmla="*/ 0 h 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68400">
                  <a:moveTo>
                    <a:pt x="38646" y="0"/>
                  </a:moveTo>
                  <a:cubicBezTo>
                    <a:pt x="30312" y="8820"/>
                    <a:pt x="18540" y="16560"/>
                    <a:pt x="3330" y="23202"/>
                  </a:cubicBezTo>
                  <a:lnTo>
                    <a:pt x="0" y="38952"/>
                  </a:lnTo>
                  <a:cubicBezTo>
                    <a:pt x="3816" y="38124"/>
                    <a:pt x="8136" y="36738"/>
                    <a:pt x="12960" y="34758"/>
                  </a:cubicBezTo>
                  <a:cubicBezTo>
                    <a:pt x="17784" y="32796"/>
                    <a:pt x="22032" y="30618"/>
                    <a:pt x="25722" y="28242"/>
                  </a:cubicBezTo>
                  <a:lnTo>
                    <a:pt x="17100" y="69354"/>
                  </a:lnTo>
                  <a:lnTo>
                    <a:pt x="34884" y="69354"/>
                  </a:lnTo>
                  <a:lnTo>
                    <a:pt x="49410" y="0"/>
                  </a:lnTo>
                  <a:lnTo>
                    <a:pt x="38646" y="0"/>
                  </a:ln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CABB3CD-FBE6-4CBA-AF3B-F4A4AD6A9222}"/>
                </a:ext>
              </a:extLst>
            </p:cNvPr>
            <p:cNvSpPr/>
            <p:nvPr/>
          </p:nvSpPr>
          <p:spPr>
            <a:xfrm>
              <a:off x="4666410" y="1284694"/>
              <a:ext cx="48600" cy="68400"/>
            </a:xfrm>
            <a:custGeom>
              <a:avLst/>
              <a:gdLst>
                <a:gd name="connsiteX0" fmla="*/ 38628 w 48600"/>
                <a:gd name="connsiteY0" fmla="*/ 0 h 68400"/>
                <a:gd name="connsiteX1" fmla="*/ 3312 w 48600"/>
                <a:gd name="connsiteY1" fmla="*/ 23202 h 68400"/>
                <a:gd name="connsiteX2" fmla="*/ 0 w 48600"/>
                <a:gd name="connsiteY2" fmla="*/ 38952 h 68400"/>
                <a:gd name="connsiteX3" fmla="*/ 12942 w 48600"/>
                <a:gd name="connsiteY3" fmla="*/ 34758 h 68400"/>
                <a:gd name="connsiteX4" fmla="*/ 25722 w 48600"/>
                <a:gd name="connsiteY4" fmla="*/ 28242 h 68400"/>
                <a:gd name="connsiteX5" fmla="*/ 17100 w 48600"/>
                <a:gd name="connsiteY5" fmla="*/ 69354 h 68400"/>
                <a:gd name="connsiteX6" fmla="*/ 34866 w 48600"/>
                <a:gd name="connsiteY6" fmla="*/ 69354 h 68400"/>
                <a:gd name="connsiteX7" fmla="*/ 49410 w 48600"/>
                <a:gd name="connsiteY7" fmla="*/ 0 h 68400"/>
                <a:gd name="connsiteX8" fmla="*/ 38628 w 48600"/>
                <a:gd name="connsiteY8" fmla="*/ 0 h 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00" h="68400">
                  <a:moveTo>
                    <a:pt x="38628" y="0"/>
                  </a:moveTo>
                  <a:cubicBezTo>
                    <a:pt x="30312" y="8820"/>
                    <a:pt x="18540" y="16560"/>
                    <a:pt x="3312" y="23202"/>
                  </a:cubicBezTo>
                  <a:lnTo>
                    <a:pt x="0" y="38952"/>
                  </a:lnTo>
                  <a:cubicBezTo>
                    <a:pt x="3816" y="38124"/>
                    <a:pt x="8136" y="36738"/>
                    <a:pt x="12942" y="34758"/>
                  </a:cubicBezTo>
                  <a:cubicBezTo>
                    <a:pt x="17766" y="32796"/>
                    <a:pt x="22032" y="30618"/>
                    <a:pt x="25722" y="28242"/>
                  </a:cubicBezTo>
                  <a:lnTo>
                    <a:pt x="17100" y="69354"/>
                  </a:lnTo>
                  <a:lnTo>
                    <a:pt x="34866" y="69354"/>
                  </a:lnTo>
                  <a:lnTo>
                    <a:pt x="49410" y="0"/>
                  </a:lnTo>
                  <a:lnTo>
                    <a:pt x="38628" y="0"/>
                  </a:ln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2AB7427B-EE1C-47C5-8752-05B57B4CBEC7}"/>
                </a:ext>
              </a:extLst>
            </p:cNvPr>
            <p:cNvSpPr/>
            <p:nvPr/>
          </p:nvSpPr>
          <p:spPr>
            <a:xfrm>
              <a:off x="4742262" y="1284874"/>
              <a:ext cx="63000" cy="86400"/>
            </a:xfrm>
            <a:custGeom>
              <a:avLst/>
              <a:gdLst>
                <a:gd name="connsiteX0" fmla="*/ 56808 w 63000"/>
                <a:gd name="connsiteY0" fmla="*/ 7938 h 86400"/>
                <a:gd name="connsiteX1" fmla="*/ 38808 w 63000"/>
                <a:gd name="connsiteY1" fmla="*/ 0 h 86400"/>
                <a:gd name="connsiteX2" fmla="*/ 19134 w 63000"/>
                <a:gd name="connsiteY2" fmla="*/ 8316 h 86400"/>
                <a:gd name="connsiteX3" fmla="*/ 4608 w 63000"/>
                <a:gd name="connsiteY3" fmla="*/ 33660 h 86400"/>
                <a:gd name="connsiteX4" fmla="*/ 0 w 63000"/>
                <a:gd name="connsiteY4" fmla="*/ 61218 h 86400"/>
                <a:gd name="connsiteX5" fmla="*/ 576 w 63000"/>
                <a:gd name="connsiteY5" fmla="*/ 69174 h 86400"/>
                <a:gd name="connsiteX6" fmla="*/ 17604 w 63000"/>
                <a:gd name="connsiteY6" fmla="*/ 69174 h 86400"/>
                <a:gd name="connsiteX7" fmla="*/ 17334 w 63000"/>
                <a:gd name="connsiteY7" fmla="*/ 64800 h 86400"/>
                <a:gd name="connsiteX8" fmla="*/ 20664 w 63000"/>
                <a:gd name="connsiteY8" fmla="*/ 41598 h 86400"/>
                <a:gd name="connsiteX9" fmla="*/ 29898 w 63000"/>
                <a:gd name="connsiteY9" fmla="*/ 18648 h 86400"/>
                <a:gd name="connsiteX10" fmla="*/ 38196 w 63000"/>
                <a:gd name="connsiteY10" fmla="*/ 14166 h 86400"/>
                <a:gd name="connsiteX11" fmla="*/ 44262 w 63000"/>
                <a:gd name="connsiteY11" fmla="*/ 17136 h 86400"/>
                <a:gd name="connsiteX12" fmla="*/ 46620 w 63000"/>
                <a:gd name="connsiteY12" fmla="*/ 26892 h 86400"/>
                <a:gd name="connsiteX13" fmla="*/ 43488 w 63000"/>
                <a:gd name="connsiteY13" fmla="*/ 49410 h 86400"/>
                <a:gd name="connsiteX14" fmla="*/ 37170 w 63000"/>
                <a:gd name="connsiteY14" fmla="*/ 69174 h 86400"/>
                <a:gd name="connsiteX15" fmla="*/ 40194 w 63000"/>
                <a:gd name="connsiteY15" fmla="*/ 69174 h 86400"/>
                <a:gd name="connsiteX16" fmla="*/ 40194 w 63000"/>
                <a:gd name="connsiteY16" fmla="*/ 87570 h 86400"/>
                <a:gd name="connsiteX17" fmla="*/ 44838 w 63000"/>
                <a:gd name="connsiteY17" fmla="*/ 83898 h 86400"/>
                <a:gd name="connsiteX18" fmla="*/ 58716 w 63000"/>
                <a:gd name="connsiteY18" fmla="*/ 60264 h 86400"/>
                <a:gd name="connsiteX19" fmla="*/ 63846 w 63000"/>
                <a:gd name="connsiteY19" fmla="*/ 31014 h 86400"/>
                <a:gd name="connsiteX20" fmla="*/ 56808 w 63000"/>
                <a:gd name="connsiteY20" fmla="*/ 7938 h 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0" h="86400">
                  <a:moveTo>
                    <a:pt x="56808" y="7938"/>
                  </a:moveTo>
                  <a:cubicBezTo>
                    <a:pt x="52110" y="2646"/>
                    <a:pt x="46116" y="0"/>
                    <a:pt x="38808" y="0"/>
                  </a:cubicBezTo>
                  <a:cubicBezTo>
                    <a:pt x="31500" y="0"/>
                    <a:pt x="25038" y="2772"/>
                    <a:pt x="19134" y="8316"/>
                  </a:cubicBezTo>
                  <a:cubicBezTo>
                    <a:pt x="13212" y="13842"/>
                    <a:pt x="8388" y="22302"/>
                    <a:pt x="4608" y="33660"/>
                  </a:cubicBezTo>
                  <a:cubicBezTo>
                    <a:pt x="1530" y="42966"/>
                    <a:pt x="0" y="52164"/>
                    <a:pt x="0" y="61218"/>
                  </a:cubicBezTo>
                  <a:cubicBezTo>
                    <a:pt x="0" y="64062"/>
                    <a:pt x="198" y="66726"/>
                    <a:pt x="576" y="69174"/>
                  </a:cubicBezTo>
                  <a:lnTo>
                    <a:pt x="17604" y="69174"/>
                  </a:lnTo>
                  <a:cubicBezTo>
                    <a:pt x="17424" y="67878"/>
                    <a:pt x="17334" y="66420"/>
                    <a:pt x="17334" y="64800"/>
                  </a:cubicBezTo>
                  <a:cubicBezTo>
                    <a:pt x="17334" y="58806"/>
                    <a:pt x="18450" y="51066"/>
                    <a:pt x="20664" y="41598"/>
                  </a:cubicBezTo>
                  <a:cubicBezTo>
                    <a:pt x="23256" y="30654"/>
                    <a:pt x="26316" y="23004"/>
                    <a:pt x="29898" y="18648"/>
                  </a:cubicBezTo>
                  <a:cubicBezTo>
                    <a:pt x="32310" y="15660"/>
                    <a:pt x="35082" y="14166"/>
                    <a:pt x="38196" y="14166"/>
                  </a:cubicBezTo>
                  <a:cubicBezTo>
                    <a:pt x="40662" y="14166"/>
                    <a:pt x="42678" y="15156"/>
                    <a:pt x="44262" y="17136"/>
                  </a:cubicBezTo>
                  <a:cubicBezTo>
                    <a:pt x="45846" y="19134"/>
                    <a:pt x="46620" y="22374"/>
                    <a:pt x="46620" y="26892"/>
                  </a:cubicBezTo>
                  <a:cubicBezTo>
                    <a:pt x="46620" y="32436"/>
                    <a:pt x="45576" y="39942"/>
                    <a:pt x="43488" y="49410"/>
                  </a:cubicBezTo>
                  <a:cubicBezTo>
                    <a:pt x="41580" y="58068"/>
                    <a:pt x="39474" y="64656"/>
                    <a:pt x="37170" y="69174"/>
                  </a:cubicBezTo>
                  <a:lnTo>
                    <a:pt x="40194" y="69174"/>
                  </a:lnTo>
                  <a:lnTo>
                    <a:pt x="40194" y="87570"/>
                  </a:lnTo>
                  <a:cubicBezTo>
                    <a:pt x="41796" y="86544"/>
                    <a:pt x="43344" y="85302"/>
                    <a:pt x="44838" y="83898"/>
                  </a:cubicBezTo>
                  <a:cubicBezTo>
                    <a:pt x="50670" y="78426"/>
                    <a:pt x="55296" y="70542"/>
                    <a:pt x="58716" y="60264"/>
                  </a:cubicBezTo>
                  <a:cubicBezTo>
                    <a:pt x="62136" y="49986"/>
                    <a:pt x="63846" y="40248"/>
                    <a:pt x="63846" y="31014"/>
                  </a:cubicBezTo>
                  <a:cubicBezTo>
                    <a:pt x="63846" y="20916"/>
                    <a:pt x="61506" y="13230"/>
                    <a:pt x="56808" y="7938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6428FB8E-61E1-4407-B37A-959F454DB37A}"/>
                </a:ext>
              </a:extLst>
            </p:cNvPr>
            <p:cNvSpPr/>
            <p:nvPr/>
          </p:nvSpPr>
          <p:spPr>
            <a:xfrm>
              <a:off x="4179708" y="1410694"/>
              <a:ext cx="48600" cy="90000"/>
            </a:xfrm>
            <a:custGeom>
              <a:avLst/>
              <a:gdLst>
                <a:gd name="connsiteX0" fmla="*/ 16344 w 48600"/>
                <a:gd name="connsiteY0" fmla="*/ 72972 h 90000"/>
                <a:gd name="connsiteX1" fmla="*/ 12618 w 48600"/>
                <a:gd name="connsiteY1" fmla="*/ 90756 h 90000"/>
                <a:gd name="connsiteX2" fmla="*/ 30384 w 48600"/>
                <a:gd name="connsiteY2" fmla="*/ 90756 h 90000"/>
                <a:gd name="connsiteX3" fmla="*/ 34110 w 48600"/>
                <a:gd name="connsiteY3" fmla="*/ 72972 h 90000"/>
                <a:gd name="connsiteX4" fmla="*/ 16344 w 48600"/>
                <a:gd name="connsiteY4" fmla="*/ 72972 h 90000"/>
                <a:gd name="connsiteX5" fmla="*/ 38628 w 48600"/>
                <a:gd name="connsiteY5" fmla="*/ 0 h 90000"/>
                <a:gd name="connsiteX6" fmla="*/ 3330 w 48600"/>
                <a:gd name="connsiteY6" fmla="*/ 23202 h 90000"/>
                <a:gd name="connsiteX7" fmla="*/ 0 w 48600"/>
                <a:gd name="connsiteY7" fmla="*/ 38952 h 90000"/>
                <a:gd name="connsiteX8" fmla="*/ 12942 w 48600"/>
                <a:gd name="connsiteY8" fmla="*/ 34758 h 90000"/>
                <a:gd name="connsiteX9" fmla="*/ 25722 w 48600"/>
                <a:gd name="connsiteY9" fmla="*/ 28242 h 90000"/>
                <a:gd name="connsiteX10" fmla="*/ 20772 w 48600"/>
                <a:gd name="connsiteY10" fmla="*/ 51822 h 90000"/>
                <a:gd name="connsiteX11" fmla="*/ 38538 w 48600"/>
                <a:gd name="connsiteY11" fmla="*/ 51822 h 90000"/>
                <a:gd name="connsiteX12" fmla="*/ 49410 w 48600"/>
                <a:gd name="connsiteY12" fmla="*/ 0 h 90000"/>
                <a:gd name="connsiteX13" fmla="*/ 38628 w 48600"/>
                <a:gd name="connsiteY13" fmla="*/ 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00" h="90000">
                  <a:moveTo>
                    <a:pt x="16344" y="72972"/>
                  </a:moveTo>
                  <a:lnTo>
                    <a:pt x="12618" y="90756"/>
                  </a:lnTo>
                  <a:lnTo>
                    <a:pt x="30384" y="90756"/>
                  </a:lnTo>
                  <a:lnTo>
                    <a:pt x="34110" y="72972"/>
                  </a:lnTo>
                  <a:lnTo>
                    <a:pt x="16344" y="72972"/>
                  </a:lnTo>
                  <a:close/>
                  <a:moveTo>
                    <a:pt x="38628" y="0"/>
                  </a:moveTo>
                  <a:cubicBezTo>
                    <a:pt x="30312" y="8820"/>
                    <a:pt x="18540" y="16560"/>
                    <a:pt x="3330" y="23202"/>
                  </a:cubicBezTo>
                  <a:lnTo>
                    <a:pt x="0" y="38952"/>
                  </a:lnTo>
                  <a:cubicBezTo>
                    <a:pt x="3816" y="38124"/>
                    <a:pt x="8136" y="36738"/>
                    <a:pt x="12942" y="34758"/>
                  </a:cubicBezTo>
                  <a:cubicBezTo>
                    <a:pt x="17766" y="32796"/>
                    <a:pt x="22032" y="30618"/>
                    <a:pt x="25722" y="28242"/>
                  </a:cubicBezTo>
                  <a:lnTo>
                    <a:pt x="20772" y="51822"/>
                  </a:lnTo>
                  <a:lnTo>
                    <a:pt x="38538" y="51822"/>
                  </a:lnTo>
                  <a:lnTo>
                    <a:pt x="49410" y="0"/>
                  </a:lnTo>
                  <a:lnTo>
                    <a:pt x="38628" y="0"/>
                  </a:ln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CE03281-6CFD-4ED2-8911-03093FF89181}"/>
                </a:ext>
              </a:extLst>
            </p:cNvPr>
            <p:cNvSpPr/>
            <p:nvPr/>
          </p:nvSpPr>
          <p:spPr>
            <a:xfrm>
              <a:off x="4256136" y="1410874"/>
              <a:ext cx="61200" cy="91800"/>
            </a:xfrm>
            <a:custGeom>
              <a:avLst/>
              <a:gdLst>
                <a:gd name="connsiteX0" fmla="*/ 35982 w 61200"/>
                <a:gd name="connsiteY0" fmla="*/ 76158 h 91800"/>
                <a:gd name="connsiteX1" fmla="*/ 33606 w 61200"/>
                <a:gd name="connsiteY1" fmla="*/ 73692 h 91800"/>
                <a:gd name="connsiteX2" fmla="*/ 25128 w 61200"/>
                <a:gd name="connsiteY2" fmla="*/ 77958 h 91800"/>
                <a:gd name="connsiteX3" fmla="*/ 19098 w 61200"/>
                <a:gd name="connsiteY3" fmla="*/ 75006 h 91800"/>
                <a:gd name="connsiteX4" fmla="*/ 17910 w 61200"/>
                <a:gd name="connsiteY4" fmla="*/ 72792 h 91800"/>
                <a:gd name="connsiteX5" fmla="*/ 720 w 61200"/>
                <a:gd name="connsiteY5" fmla="*/ 72792 h 91800"/>
                <a:gd name="connsiteX6" fmla="*/ 6516 w 61200"/>
                <a:gd name="connsiteY6" fmla="*/ 84168 h 91800"/>
                <a:gd name="connsiteX7" fmla="*/ 24588 w 61200"/>
                <a:gd name="connsiteY7" fmla="*/ 92106 h 91800"/>
                <a:gd name="connsiteX8" fmla="*/ 44262 w 61200"/>
                <a:gd name="connsiteY8" fmla="*/ 83898 h 91800"/>
                <a:gd name="connsiteX9" fmla="*/ 44532 w 61200"/>
                <a:gd name="connsiteY9" fmla="*/ 83628 h 91800"/>
                <a:gd name="connsiteX10" fmla="*/ 35982 w 61200"/>
                <a:gd name="connsiteY10" fmla="*/ 76158 h 91800"/>
                <a:gd name="connsiteX11" fmla="*/ 56232 w 61200"/>
                <a:gd name="connsiteY11" fmla="*/ 7938 h 91800"/>
                <a:gd name="connsiteX12" fmla="*/ 38232 w 61200"/>
                <a:gd name="connsiteY12" fmla="*/ 0 h 91800"/>
                <a:gd name="connsiteX13" fmla="*/ 18558 w 61200"/>
                <a:gd name="connsiteY13" fmla="*/ 8316 h 91800"/>
                <a:gd name="connsiteX14" fmla="*/ 4032 w 61200"/>
                <a:gd name="connsiteY14" fmla="*/ 33660 h 91800"/>
                <a:gd name="connsiteX15" fmla="*/ 0 w 61200"/>
                <a:gd name="connsiteY15" fmla="*/ 51642 h 91800"/>
                <a:gd name="connsiteX16" fmla="*/ 18054 w 61200"/>
                <a:gd name="connsiteY16" fmla="*/ 51642 h 91800"/>
                <a:gd name="connsiteX17" fmla="*/ 20088 w 61200"/>
                <a:gd name="connsiteY17" fmla="*/ 41598 h 91800"/>
                <a:gd name="connsiteX18" fmla="*/ 29322 w 61200"/>
                <a:gd name="connsiteY18" fmla="*/ 18648 h 91800"/>
                <a:gd name="connsiteX19" fmla="*/ 37620 w 61200"/>
                <a:gd name="connsiteY19" fmla="*/ 14166 h 91800"/>
                <a:gd name="connsiteX20" fmla="*/ 43686 w 61200"/>
                <a:gd name="connsiteY20" fmla="*/ 17136 h 91800"/>
                <a:gd name="connsiteX21" fmla="*/ 46062 w 61200"/>
                <a:gd name="connsiteY21" fmla="*/ 26892 h 91800"/>
                <a:gd name="connsiteX22" fmla="*/ 44910 w 61200"/>
                <a:gd name="connsiteY22" fmla="*/ 39042 h 91800"/>
                <a:gd name="connsiteX23" fmla="*/ 62766 w 61200"/>
                <a:gd name="connsiteY23" fmla="*/ 23436 h 91800"/>
                <a:gd name="connsiteX24" fmla="*/ 62766 w 61200"/>
                <a:gd name="connsiteY24" fmla="*/ 23436 h 91800"/>
                <a:gd name="connsiteX25" fmla="*/ 56232 w 61200"/>
                <a:gd name="connsiteY25" fmla="*/ 7938 h 9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200" h="91800">
                  <a:moveTo>
                    <a:pt x="35982" y="76158"/>
                  </a:moveTo>
                  <a:cubicBezTo>
                    <a:pt x="35100" y="75384"/>
                    <a:pt x="34308" y="74574"/>
                    <a:pt x="33606" y="73692"/>
                  </a:cubicBezTo>
                  <a:cubicBezTo>
                    <a:pt x="31140" y="76536"/>
                    <a:pt x="28314" y="77958"/>
                    <a:pt x="25128" y="77958"/>
                  </a:cubicBezTo>
                  <a:cubicBezTo>
                    <a:pt x="22680" y="77958"/>
                    <a:pt x="20664" y="76968"/>
                    <a:pt x="19098" y="75006"/>
                  </a:cubicBezTo>
                  <a:cubicBezTo>
                    <a:pt x="18630" y="74412"/>
                    <a:pt x="18216" y="73674"/>
                    <a:pt x="17910" y="72792"/>
                  </a:cubicBezTo>
                  <a:lnTo>
                    <a:pt x="720" y="72792"/>
                  </a:lnTo>
                  <a:cubicBezTo>
                    <a:pt x="1890" y="77346"/>
                    <a:pt x="3816" y="81144"/>
                    <a:pt x="6516" y="84168"/>
                  </a:cubicBezTo>
                  <a:cubicBezTo>
                    <a:pt x="11268" y="89460"/>
                    <a:pt x="17280" y="92106"/>
                    <a:pt x="24588" y="92106"/>
                  </a:cubicBezTo>
                  <a:cubicBezTo>
                    <a:pt x="31896" y="92106"/>
                    <a:pt x="38448" y="89370"/>
                    <a:pt x="44262" y="83898"/>
                  </a:cubicBezTo>
                  <a:cubicBezTo>
                    <a:pt x="44352" y="83808"/>
                    <a:pt x="44442" y="83718"/>
                    <a:pt x="44532" y="83628"/>
                  </a:cubicBezTo>
                  <a:lnTo>
                    <a:pt x="35982" y="76158"/>
                  </a:lnTo>
                  <a:close/>
                  <a:moveTo>
                    <a:pt x="56232" y="7938"/>
                  </a:moveTo>
                  <a:cubicBezTo>
                    <a:pt x="51534" y="2646"/>
                    <a:pt x="45540" y="0"/>
                    <a:pt x="38232" y="0"/>
                  </a:cubicBezTo>
                  <a:cubicBezTo>
                    <a:pt x="30924" y="0"/>
                    <a:pt x="24462" y="2772"/>
                    <a:pt x="18558" y="8316"/>
                  </a:cubicBezTo>
                  <a:cubicBezTo>
                    <a:pt x="12654" y="13842"/>
                    <a:pt x="7812" y="22302"/>
                    <a:pt x="4032" y="33660"/>
                  </a:cubicBezTo>
                  <a:cubicBezTo>
                    <a:pt x="2034" y="39708"/>
                    <a:pt x="684" y="45702"/>
                    <a:pt x="0" y="51642"/>
                  </a:cubicBezTo>
                  <a:lnTo>
                    <a:pt x="18054" y="51642"/>
                  </a:lnTo>
                  <a:cubicBezTo>
                    <a:pt x="18576" y="48546"/>
                    <a:pt x="19260" y="45198"/>
                    <a:pt x="20088" y="41598"/>
                  </a:cubicBezTo>
                  <a:cubicBezTo>
                    <a:pt x="22680" y="30654"/>
                    <a:pt x="25758" y="23004"/>
                    <a:pt x="29322" y="18648"/>
                  </a:cubicBezTo>
                  <a:cubicBezTo>
                    <a:pt x="31734" y="15660"/>
                    <a:pt x="34506" y="14166"/>
                    <a:pt x="37620" y="14166"/>
                  </a:cubicBezTo>
                  <a:cubicBezTo>
                    <a:pt x="40086" y="14166"/>
                    <a:pt x="42102" y="15156"/>
                    <a:pt x="43686" y="17136"/>
                  </a:cubicBezTo>
                  <a:cubicBezTo>
                    <a:pt x="45270" y="19134"/>
                    <a:pt x="46062" y="22374"/>
                    <a:pt x="46062" y="26892"/>
                  </a:cubicBezTo>
                  <a:cubicBezTo>
                    <a:pt x="46062" y="30222"/>
                    <a:pt x="45684" y="34272"/>
                    <a:pt x="44910" y="39042"/>
                  </a:cubicBezTo>
                  <a:lnTo>
                    <a:pt x="62766" y="23436"/>
                  </a:lnTo>
                  <a:lnTo>
                    <a:pt x="62766" y="23436"/>
                  </a:lnTo>
                  <a:cubicBezTo>
                    <a:pt x="61848" y="16974"/>
                    <a:pt x="59670" y="11808"/>
                    <a:pt x="56232" y="7938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CC257B4F-C413-4BC7-981C-5A8009F89FBE}"/>
                </a:ext>
              </a:extLst>
            </p:cNvPr>
            <p:cNvSpPr/>
            <p:nvPr/>
          </p:nvSpPr>
          <p:spPr>
            <a:xfrm>
              <a:off x="4782456" y="1410874"/>
              <a:ext cx="32400" cy="90000"/>
            </a:xfrm>
            <a:custGeom>
              <a:avLst/>
              <a:gdLst>
                <a:gd name="connsiteX0" fmla="*/ 25974 w 32400"/>
                <a:gd name="connsiteY0" fmla="*/ 7938 h 90000"/>
                <a:gd name="connsiteX1" fmla="*/ 7974 w 32400"/>
                <a:gd name="connsiteY1" fmla="*/ 0 h 90000"/>
                <a:gd name="connsiteX2" fmla="*/ 0 w 32400"/>
                <a:gd name="connsiteY2" fmla="*/ 1206 h 90000"/>
                <a:gd name="connsiteX3" fmla="*/ 0 w 32400"/>
                <a:gd name="connsiteY3" fmla="*/ 17568 h 90000"/>
                <a:gd name="connsiteX4" fmla="*/ 7362 w 32400"/>
                <a:gd name="connsiteY4" fmla="*/ 14166 h 90000"/>
                <a:gd name="connsiteX5" fmla="*/ 13410 w 32400"/>
                <a:gd name="connsiteY5" fmla="*/ 17136 h 90000"/>
                <a:gd name="connsiteX6" fmla="*/ 15786 w 32400"/>
                <a:gd name="connsiteY6" fmla="*/ 26892 h 90000"/>
                <a:gd name="connsiteX7" fmla="*/ 12654 w 32400"/>
                <a:gd name="connsiteY7" fmla="*/ 49410 h 90000"/>
                <a:gd name="connsiteX8" fmla="*/ 3600 w 32400"/>
                <a:gd name="connsiteY8" fmla="*/ 73404 h 90000"/>
                <a:gd name="connsiteX9" fmla="*/ 0 w 32400"/>
                <a:gd name="connsiteY9" fmla="*/ 76536 h 90000"/>
                <a:gd name="connsiteX10" fmla="*/ 0 w 32400"/>
                <a:gd name="connsiteY10" fmla="*/ 91512 h 90000"/>
                <a:gd name="connsiteX11" fmla="*/ 14004 w 32400"/>
                <a:gd name="connsiteY11" fmla="*/ 83898 h 90000"/>
                <a:gd name="connsiteX12" fmla="*/ 27882 w 32400"/>
                <a:gd name="connsiteY12" fmla="*/ 60264 h 90000"/>
                <a:gd name="connsiteX13" fmla="*/ 33012 w 32400"/>
                <a:gd name="connsiteY13" fmla="*/ 31014 h 90000"/>
                <a:gd name="connsiteX14" fmla="*/ 25974 w 32400"/>
                <a:gd name="connsiteY14" fmla="*/ 7938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00" h="90000">
                  <a:moveTo>
                    <a:pt x="25974" y="7938"/>
                  </a:moveTo>
                  <a:cubicBezTo>
                    <a:pt x="21276" y="2646"/>
                    <a:pt x="15264" y="0"/>
                    <a:pt x="7974" y="0"/>
                  </a:cubicBezTo>
                  <a:cubicBezTo>
                    <a:pt x="5220" y="0"/>
                    <a:pt x="2574" y="396"/>
                    <a:pt x="0" y="1206"/>
                  </a:cubicBezTo>
                  <a:lnTo>
                    <a:pt x="0" y="17568"/>
                  </a:lnTo>
                  <a:cubicBezTo>
                    <a:pt x="2196" y="15300"/>
                    <a:pt x="4644" y="14166"/>
                    <a:pt x="7362" y="14166"/>
                  </a:cubicBezTo>
                  <a:cubicBezTo>
                    <a:pt x="9810" y="14166"/>
                    <a:pt x="11844" y="15156"/>
                    <a:pt x="13410" y="17136"/>
                  </a:cubicBezTo>
                  <a:cubicBezTo>
                    <a:pt x="14994" y="19134"/>
                    <a:pt x="15786" y="22374"/>
                    <a:pt x="15786" y="26892"/>
                  </a:cubicBezTo>
                  <a:cubicBezTo>
                    <a:pt x="15786" y="32436"/>
                    <a:pt x="14742" y="39942"/>
                    <a:pt x="12654" y="49410"/>
                  </a:cubicBezTo>
                  <a:cubicBezTo>
                    <a:pt x="10026" y="61344"/>
                    <a:pt x="7002" y="69336"/>
                    <a:pt x="3600" y="73404"/>
                  </a:cubicBezTo>
                  <a:cubicBezTo>
                    <a:pt x="2466" y="74754"/>
                    <a:pt x="1278" y="75798"/>
                    <a:pt x="0" y="76536"/>
                  </a:cubicBezTo>
                  <a:lnTo>
                    <a:pt x="0" y="91512"/>
                  </a:lnTo>
                  <a:cubicBezTo>
                    <a:pt x="5058" y="90450"/>
                    <a:pt x="9720" y="87912"/>
                    <a:pt x="14004" y="83898"/>
                  </a:cubicBezTo>
                  <a:cubicBezTo>
                    <a:pt x="19818" y="78426"/>
                    <a:pt x="24444" y="70542"/>
                    <a:pt x="27882" y="60264"/>
                  </a:cubicBezTo>
                  <a:cubicBezTo>
                    <a:pt x="31302" y="49986"/>
                    <a:pt x="33012" y="40248"/>
                    <a:pt x="33012" y="31014"/>
                  </a:cubicBezTo>
                  <a:cubicBezTo>
                    <a:pt x="33012" y="20916"/>
                    <a:pt x="30654" y="13230"/>
                    <a:pt x="25974" y="7938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E7B9808A-6965-48E8-BF10-BDF5202EE0BE}"/>
                </a:ext>
              </a:extLst>
            </p:cNvPr>
            <p:cNvSpPr/>
            <p:nvPr/>
          </p:nvSpPr>
          <p:spPr>
            <a:xfrm>
              <a:off x="4289058" y="1454002"/>
              <a:ext cx="72000" cy="36000"/>
            </a:xfrm>
            <a:custGeom>
              <a:avLst/>
              <a:gdLst>
                <a:gd name="connsiteX0" fmla="*/ 0 w 72000"/>
                <a:gd name="connsiteY0" fmla="*/ 29664 h 36000"/>
                <a:gd name="connsiteX1" fmla="*/ 684 w 72000"/>
                <a:gd name="connsiteY1" fmla="*/ 30564 h 36000"/>
                <a:gd name="connsiteX2" fmla="*/ 954 w 72000"/>
                <a:gd name="connsiteY2" fmla="*/ 30276 h 36000"/>
                <a:gd name="connsiteX3" fmla="*/ 1422 w 72000"/>
                <a:gd name="connsiteY3" fmla="*/ 29664 h 36000"/>
                <a:gd name="connsiteX4" fmla="*/ 0 w 72000"/>
                <a:gd name="connsiteY4" fmla="*/ 29664 h 36000"/>
                <a:gd name="connsiteX5" fmla="*/ 54072 w 72000"/>
                <a:gd name="connsiteY5" fmla="*/ 0 h 36000"/>
                <a:gd name="connsiteX6" fmla="*/ 38502 w 72000"/>
                <a:gd name="connsiteY6" fmla="*/ 8514 h 36000"/>
                <a:gd name="connsiteX7" fmla="*/ 54486 w 72000"/>
                <a:gd name="connsiteY7" fmla="*/ 8514 h 36000"/>
                <a:gd name="connsiteX8" fmla="*/ 64332 w 72000"/>
                <a:gd name="connsiteY8" fmla="*/ 18378 h 36000"/>
                <a:gd name="connsiteX9" fmla="*/ 64332 w 72000"/>
                <a:gd name="connsiteY9" fmla="*/ 19818 h 36000"/>
                <a:gd name="connsiteX10" fmla="*/ 54486 w 72000"/>
                <a:gd name="connsiteY10" fmla="*/ 29664 h 36000"/>
                <a:gd name="connsiteX11" fmla="*/ 39312 w 72000"/>
                <a:gd name="connsiteY11" fmla="*/ 29664 h 36000"/>
                <a:gd name="connsiteX12" fmla="*/ 54072 w 72000"/>
                <a:gd name="connsiteY12" fmla="*/ 37008 h 36000"/>
                <a:gd name="connsiteX13" fmla="*/ 72576 w 72000"/>
                <a:gd name="connsiteY13" fmla="*/ 18504 h 36000"/>
                <a:gd name="connsiteX14" fmla="*/ 54072 w 72000"/>
                <a:gd name="connsiteY14" fmla="*/ 0 h 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000" h="36000">
                  <a:moveTo>
                    <a:pt x="0" y="29664"/>
                  </a:moveTo>
                  <a:cubicBezTo>
                    <a:pt x="216" y="29970"/>
                    <a:pt x="450" y="30276"/>
                    <a:pt x="684" y="30564"/>
                  </a:cubicBezTo>
                  <a:cubicBezTo>
                    <a:pt x="792" y="30474"/>
                    <a:pt x="864" y="30366"/>
                    <a:pt x="954" y="30276"/>
                  </a:cubicBezTo>
                  <a:cubicBezTo>
                    <a:pt x="1116" y="30078"/>
                    <a:pt x="1278" y="29880"/>
                    <a:pt x="1422" y="29664"/>
                  </a:cubicBezTo>
                  <a:lnTo>
                    <a:pt x="0" y="29664"/>
                  </a:lnTo>
                  <a:close/>
                  <a:moveTo>
                    <a:pt x="54072" y="0"/>
                  </a:moveTo>
                  <a:cubicBezTo>
                    <a:pt x="47538" y="0"/>
                    <a:pt x="41796" y="3384"/>
                    <a:pt x="38502" y="8514"/>
                  </a:cubicBezTo>
                  <a:lnTo>
                    <a:pt x="54486" y="8514"/>
                  </a:lnTo>
                  <a:cubicBezTo>
                    <a:pt x="59922" y="8514"/>
                    <a:pt x="64332" y="12924"/>
                    <a:pt x="64332" y="18378"/>
                  </a:cubicBezTo>
                  <a:lnTo>
                    <a:pt x="64332" y="19818"/>
                  </a:lnTo>
                  <a:cubicBezTo>
                    <a:pt x="64332" y="25236"/>
                    <a:pt x="59922" y="29664"/>
                    <a:pt x="54486" y="29664"/>
                  </a:cubicBezTo>
                  <a:lnTo>
                    <a:pt x="39312" y="29664"/>
                  </a:lnTo>
                  <a:cubicBezTo>
                    <a:pt x="42696" y="34128"/>
                    <a:pt x="48060" y="37008"/>
                    <a:pt x="54072" y="37008"/>
                  </a:cubicBezTo>
                  <a:cubicBezTo>
                    <a:pt x="64296" y="37008"/>
                    <a:pt x="72576" y="28728"/>
                    <a:pt x="72576" y="18504"/>
                  </a:cubicBezTo>
                  <a:cubicBezTo>
                    <a:pt x="72576" y="8280"/>
                    <a:pt x="64296" y="0"/>
                    <a:pt x="54072" y="0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E48FA4AB-7290-4144-9047-638211E0CB90}"/>
                </a:ext>
              </a:extLst>
            </p:cNvPr>
            <p:cNvSpPr/>
            <p:nvPr/>
          </p:nvSpPr>
          <p:spPr>
            <a:xfrm>
              <a:off x="4414608" y="1395754"/>
              <a:ext cx="84600" cy="153000"/>
            </a:xfrm>
            <a:custGeom>
              <a:avLst/>
              <a:gdLst>
                <a:gd name="connsiteX0" fmla="*/ 85896 w 84600"/>
                <a:gd name="connsiteY0" fmla="*/ 145116 h 153000"/>
                <a:gd name="connsiteX1" fmla="*/ 77076 w 84600"/>
                <a:gd name="connsiteY1" fmla="*/ 153954 h 153000"/>
                <a:gd name="connsiteX2" fmla="*/ 0 w 84600"/>
                <a:gd name="connsiteY2" fmla="*/ 76878 h 153000"/>
                <a:gd name="connsiteX3" fmla="*/ 76878 w 84600"/>
                <a:gd name="connsiteY3" fmla="*/ 0 h 153000"/>
                <a:gd name="connsiteX4" fmla="*/ 85698 w 84600"/>
                <a:gd name="connsiteY4" fmla="*/ 8820 h 153000"/>
                <a:gd name="connsiteX5" fmla="*/ 17658 w 84600"/>
                <a:gd name="connsiteY5" fmla="*/ 76878 h 153000"/>
                <a:gd name="connsiteX6" fmla="*/ 85896 w 84600"/>
                <a:gd name="connsiteY6" fmla="*/ 145116 h 1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00" h="153000">
                  <a:moveTo>
                    <a:pt x="85896" y="145116"/>
                  </a:moveTo>
                  <a:lnTo>
                    <a:pt x="77076" y="153954"/>
                  </a:lnTo>
                  <a:lnTo>
                    <a:pt x="0" y="76878"/>
                  </a:lnTo>
                  <a:lnTo>
                    <a:pt x="76878" y="0"/>
                  </a:lnTo>
                  <a:lnTo>
                    <a:pt x="85698" y="8820"/>
                  </a:lnTo>
                  <a:lnTo>
                    <a:pt x="17658" y="76878"/>
                  </a:lnTo>
                  <a:lnTo>
                    <a:pt x="85896" y="145116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D0E87D37-C737-4603-A989-FC43FE0F3F26}"/>
                </a:ext>
              </a:extLst>
            </p:cNvPr>
            <p:cNvSpPr/>
            <p:nvPr/>
          </p:nvSpPr>
          <p:spPr>
            <a:xfrm>
              <a:off x="4288122" y="1354048"/>
              <a:ext cx="493200" cy="235800"/>
            </a:xfrm>
            <a:custGeom>
              <a:avLst/>
              <a:gdLst>
                <a:gd name="connsiteX0" fmla="*/ 128556 w 493200"/>
                <a:gd name="connsiteY0" fmla="*/ 0 h 235800"/>
                <a:gd name="connsiteX1" fmla="*/ 118152 w 493200"/>
                <a:gd name="connsiteY1" fmla="*/ 3906 h 235800"/>
                <a:gd name="connsiteX2" fmla="*/ 30780 w 493200"/>
                <a:gd name="connsiteY2" fmla="*/ 80244 h 235800"/>
                <a:gd name="connsiteX3" fmla="*/ 30780 w 493200"/>
                <a:gd name="connsiteY3" fmla="*/ 80244 h 235800"/>
                <a:gd name="connsiteX4" fmla="*/ 12924 w 493200"/>
                <a:gd name="connsiteY4" fmla="*/ 95868 h 235800"/>
                <a:gd name="connsiteX5" fmla="*/ 3978 w 493200"/>
                <a:gd name="connsiteY5" fmla="*/ 103680 h 235800"/>
                <a:gd name="connsiteX6" fmla="*/ 0 w 493200"/>
                <a:gd name="connsiteY6" fmla="*/ 108468 h 235800"/>
                <a:gd name="connsiteX7" fmla="*/ 39438 w 493200"/>
                <a:gd name="connsiteY7" fmla="*/ 108468 h 235800"/>
                <a:gd name="connsiteX8" fmla="*/ 55008 w 493200"/>
                <a:gd name="connsiteY8" fmla="*/ 99954 h 235800"/>
                <a:gd name="connsiteX9" fmla="*/ 73512 w 493200"/>
                <a:gd name="connsiteY9" fmla="*/ 118458 h 235800"/>
                <a:gd name="connsiteX10" fmla="*/ 55008 w 493200"/>
                <a:gd name="connsiteY10" fmla="*/ 136962 h 235800"/>
                <a:gd name="connsiteX11" fmla="*/ 40248 w 493200"/>
                <a:gd name="connsiteY11" fmla="*/ 129618 h 235800"/>
                <a:gd name="connsiteX12" fmla="*/ 2358 w 493200"/>
                <a:gd name="connsiteY12" fmla="*/ 129618 h 235800"/>
                <a:gd name="connsiteX13" fmla="*/ 1890 w 493200"/>
                <a:gd name="connsiteY13" fmla="*/ 130230 h 235800"/>
                <a:gd name="connsiteX14" fmla="*/ 1620 w 493200"/>
                <a:gd name="connsiteY14" fmla="*/ 130518 h 235800"/>
                <a:gd name="connsiteX15" fmla="*/ 3996 w 493200"/>
                <a:gd name="connsiteY15" fmla="*/ 132984 h 235800"/>
                <a:gd name="connsiteX16" fmla="*/ 12546 w 493200"/>
                <a:gd name="connsiteY16" fmla="*/ 140454 h 235800"/>
                <a:gd name="connsiteX17" fmla="*/ 118152 w 493200"/>
                <a:gd name="connsiteY17" fmla="*/ 232614 h 235800"/>
                <a:gd name="connsiteX18" fmla="*/ 128556 w 493200"/>
                <a:gd name="connsiteY18" fmla="*/ 236520 h 235800"/>
                <a:gd name="connsiteX19" fmla="*/ 494334 w 493200"/>
                <a:gd name="connsiteY19" fmla="*/ 236520 h 235800"/>
                <a:gd name="connsiteX20" fmla="*/ 494334 w 493200"/>
                <a:gd name="connsiteY20" fmla="*/ 0 h 235800"/>
                <a:gd name="connsiteX21" fmla="*/ 128556 w 493200"/>
                <a:gd name="connsiteY21" fmla="*/ 0 h 235800"/>
                <a:gd name="connsiteX22" fmla="*/ 203562 w 493200"/>
                <a:gd name="connsiteY22" fmla="*/ 195660 h 235800"/>
                <a:gd name="connsiteX23" fmla="*/ 126486 w 493200"/>
                <a:gd name="connsiteY23" fmla="*/ 118584 h 235800"/>
                <a:gd name="connsiteX24" fmla="*/ 203364 w 493200"/>
                <a:gd name="connsiteY24" fmla="*/ 41706 h 235800"/>
                <a:gd name="connsiteX25" fmla="*/ 212184 w 493200"/>
                <a:gd name="connsiteY25" fmla="*/ 50526 h 235800"/>
                <a:gd name="connsiteX26" fmla="*/ 144144 w 493200"/>
                <a:gd name="connsiteY26" fmla="*/ 118584 h 235800"/>
                <a:gd name="connsiteX27" fmla="*/ 212382 w 493200"/>
                <a:gd name="connsiteY27" fmla="*/ 186822 h 235800"/>
                <a:gd name="connsiteX28" fmla="*/ 203562 w 493200"/>
                <a:gd name="connsiteY28" fmla="*/ 195660 h 235800"/>
                <a:gd name="connsiteX29" fmla="*/ 245124 w 493200"/>
                <a:gd name="connsiteY29" fmla="*/ 196056 h 235800"/>
                <a:gd name="connsiteX30" fmla="*/ 234954 w 493200"/>
                <a:gd name="connsiteY30" fmla="*/ 189504 h 235800"/>
                <a:gd name="connsiteX31" fmla="*/ 330840 w 493200"/>
                <a:gd name="connsiteY31" fmla="*/ 40896 h 235800"/>
                <a:gd name="connsiteX32" fmla="*/ 340992 w 493200"/>
                <a:gd name="connsiteY32" fmla="*/ 47466 h 235800"/>
                <a:gd name="connsiteX33" fmla="*/ 245124 w 493200"/>
                <a:gd name="connsiteY33" fmla="*/ 196056 h 235800"/>
                <a:gd name="connsiteX34" fmla="*/ 372132 w 493200"/>
                <a:gd name="connsiteY34" fmla="*/ 195660 h 235800"/>
                <a:gd name="connsiteX35" fmla="*/ 363312 w 493200"/>
                <a:gd name="connsiteY35" fmla="*/ 186822 h 235800"/>
                <a:gd name="connsiteX36" fmla="*/ 431550 w 493200"/>
                <a:gd name="connsiteY36" fmla="*/ 118584 h 235800"/>
                <a:gd name="connsiteX37" fmla="*/ 363510 w 493200"/>
                <a:gd name="connsiteY37" fmla="*/ 50526 h 235800"/>
                <a:gd name="connsiteX38" fmla="*/ 372330 w 493200"/>
                <a:gd name="connsiteY38" fmla="*/ 41706 h 235800"/>
                <a:gd name="connsiteX39" fmla="*/ 449208 w 493200"/>
                <a:gd name="connsiteY39" fmla="*/ 118584 h 235800"/>
                <a:gd name="connsiteX40" fmla="*/ 372132 w 493200"/>
                <a:gd name="connsiteY40" fmla="*/ 195660 h 2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3200" h="235800">
                  <a:moveTo>
                    <a:pt x="128556" y="0"/>
                  </a:moveTo>
                  <a:cubicBezTo>
                    <a:pt x="124722" y="0"/>
                    <a:pt x="121032" y="1386"/>
                    <a:pt x="118152" y="3906"/>
                  </a:cubicBezTo>
                  <a:lnTo>
                    <a:pt x="30780" y="80244"/>
                  </a:lnTo>
                  <a:lnTo>
                    <a:pt x="30780" y="80244"/>
                  </a:lnTo>
                  <a:cubicBezTo>
                    <a:pt x="30780" y="80244"/>
                    <a:pt x="12924" y="95868"/>
                    <a:pt x="12924" y="95868"/>
                  </a:cubicBezTo>
                  <a:lnTo>
                    <a:pt x="3978" y="103680"/>
                  </a:lnTo>
                  <a:cubicBezTo>
                    <a:pt x="2358" y="105102"/>
                    <a:pt x="1026" y="106722"/>
                    <a:pt x="0" y="108468"/>
                  </a:cubicBezTo>
                  <a:lnTo>
                    <a:pt x="39438" y="108468"/>
                  </a:lnTo>
                  <a:cubicBezTo>
                    <a:pt x="42732" y="103338"/>
                    <a:pt x="48474" y="99954"/>
                    <a:pt x="55008" y="99954"/>
                  </a:cubicBezTo>
                  <a:cubicBezTo>
                    <a:pt x="65232" y="99954"/>
                    <a:pt x="73512" y="108234"/>
                    <a:pt x="73512" y="118458"/>
                  </a:cubicBezTo>
                  <a:cubicBezTo>
                    <a:pt x="73512" y="128682"/>
                    <a:pt x="65232" y="136962"/>
                    <a:pt x="55008" y="136962"/>
                  </a:cubicBezTo>
                  <a:cubicBezTo>
                    <a:pt x="48996" y="136962"/>
                    <a:pt x="43632" y="134082"/>
                    <a:pt x="40248" y="129618"/>
                  </a:cubicBezTo>
                  <a:lnTo>
                    <a:pt x="2358" y="129618"/>
                  </a:lnTo>
                  <a:cubicBezTo>
                    <a:pt x="2214" y="129834"/>
                    <a:pt x="2052" y="130032"/>
                    <a:pt x="1890" y="130230"/>
                  </a:cubicBezTo>
                  <a:cubicBezTo>
                    <a:pt x="1800" y="130320"/>
                    <a:pt x="1728" y="130428"/>
                    <a:pt x="1620" y="130518"/>
                  </a:cubicBezTo>
                  <a:cubicBezTo>
                    <a:pt x="2322" y="131400"/>
                    <a:pt x="3114" y="132210"/>
                    <a:pt x="3996" y="132984"/>
                  </a:cubicBezTo>
                  <a:lnTo>
                    <a:pt x="12546" y="140454"/>
                  </a:lnTo>
                  <a:lnTo>
                    <a:pt x="118152" y="232614"/>
                  </a:lnTo>
                  <a:cubicBezTo>
                    <a:pt x="121032" y="235134"/>
                    <a:pt x="124722" y="236520"/>
                    <a:pt x="128556" y="236520"/>
                  </a:cubicBezTo>
                  <a:lnTo>
                    <a:pt x="494334" y="236520"/>
                  </a:lnTo>
                  <a:lnTo>
                    <a:pt x="494334" y="0"/>
                  </a:lnTo>
                  <a:lnTo>
                    <a:pt x="128556" y="0"/>
                  </a:lnTo>
                  <a:close/>
                  <a:moveTo>
                    <a:pt x="203562" y="195660"/>
                  </a:moveTo>
                  <a:lnTo>
                    <a:pt x="126486" y="118584"/>
                  </a:lnTo>
                  <a:lnTo>
                    <a:pt x="203364" y="41706"/>
                  </a:lnTo>
                  <a:lnTo>
                    <a:pt x="212184" y="50526"/>
                  </a:lnTo>
                  <a:lnTo>
                    <a:pt x="144144" y="118584"/>
                  </a:lnTo>
                  <a:lnTo>
                    <a:pt x="212382" y="186822"/>
                  </a:lnTo>
                  <a:lnTo>
                    <a:pt x="203562" y="195660"/>
                  </a:lnTo>
                  <a:close/>
                  <a:moveTo>
                    <a:pt x="245124" y="196056"/>
                  </a:moveTo>
                  <a:lnTo>
                    <a:pt x="234954" y="189504"/>
                  </a:lnTo>
                  <a:lnTo>
                    <a:pt x="330840" y="40896"/>
                  </a:lnTo>
                  <a:lnTo>
                    <a:pt x="340992" y="47466"/>
                  </a:lnTo>
                  <a:lnTo>
                    <a:pt x="245124" y="196056"/>
                  </a:lnTo>
                  <a:close/>
                  <a:moveTo>
                    <a:pt x="372132" y="195660"/>
                  </a:moveTo>
                  <a:lnTo>
                    <a:pt x="363312" y="186822"/>
                  </a:lnTo>
                  <a:lnTo>
                    <a:pt x="431550" y="118584"/>
                  </a:lnTo>
                  <a:lnTo>
                    <a:pt x="363510" y="50526"/>
                  </a:lnTo>
                  <a:lnTo>
                    <a:pt x="372330" y="41706"/>
                  </a:lnTo>
                  <a:lnTo>
                    <a:pt x="449208" y="118584"/>
                  </a:lnTo>
                  <a:lnTo>
                    <a:pt x="372132" y="195660"/>
                  </a:ln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8670A35D-9E6A-47AF-A120-E636F25F9AFC}"/>
                </a:ext>
              </a:extLst>
            </p:cNvPr>
            <p:cNvSpPr/>
            <p:nvPr/>
          </p:nvSpPr>
          <p:spPr>
            <a:xfrm>
              <a:off x="4523076" y="1394944"/>
              <a:ext cx="104400" cy="154800"/>
            </a:xfrm>
            <a:custGeom>
              <a:avLst/>
              <a:gdLst>
                <a:gd name="connsiteX0" fmla="*/ 106038 w 104400"/>
                <a:gd name="connsiteY0" fmla="*/ 6570 h 154800"/>
                <a:gd name="connsiteX1" fmla="*/ 10170 w 104400"/>
                <a:gd name="connsiteY1" fmla="*/ 155160 h 154800"/>
                <a:gd name="connsiteX2" fmla="*/ 0 w 104400"/>
                <a:gd name="connsiteY2" fmla="*/ 148608 h 154800"/>
                <a:gd name="connsiteX3" fmla="*/ 95886 w 104400"/>
                <a:gd name="connsiteY3" fmla="*/ 0 h 154800"/>
                <a:gd name="connsiteX4" fmla="*/ 106038 w 104400"/>
                <a:gd name="connsiteY4" fmla="*/ 6570 h 1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00" h="154800">
                  <a:moveTo>
                    <a:pt x="106038" y="6570"/>
                  </a:moveTo>
                  <a:lnTo>
                    <a:pt x="10170" y="155160"/>
                  </a:lnTo>
                  <a:lnTo>
                    <a:pt x="0" y="148608"/>
                  </a:lnTo>
                  <a:lnTo>
                    <a:pt x="95886" y="0"/>
                  </a:lnTo>
                  <a:lnTo>
                    <a:pt x="106038" y="6570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1A415094-59CA-423A-B03A-10EEE3A71B82}"/>
                </a:ext>
              </a:extLst>
            </p:cNvPr>
            <p:cNvSpPr/>
            <p:nvPr/>
          </p:nvSpPr>
          <p:spPr>
            <a:xfrm>
              <a:off x="4651434" y="1395754"/>
              <a:ext cx="84600" cy="153000"/>
            </a:xfrm>
            <a:custGeom>
              <a:avLst/>
              <a:gdLst>
                <a:gd name="connsiteX0" fmla="*/ 85896 w 84600"/>
                <a:gd name="connsiteY0" fmla="*/ 76878 h 153000"/>
                <a:gd name="connsiteX1" fmla="*/ 8820 w 84600"/>
                <a:gd name="connsiteY1" fmla="*/ 153954 h 153000"/>
                <a:gd name="connsiteX2" fmla="*/ 0 w 84600"/>
                <a:gd name="connsiteY2" fmla="*/ 145116 h 153000"/>
                <a:gd name="connsiteX3" fmla="*/ 68238 w 84600"/>
                <a:gd name="connsiteY3" fmla="*/ 76878 h 153000"/>
                <a:gd name="connsiteX4" fmla="*/ 198 w 84600"/>
                <a:gd name="connsiteY4" fmla="*/ 8820 h 153000"/>
                <a:gd name="connsiteX5" fmla="*/ 9018 w 84600"/>
                <a:gd name="connsiteY5" fmla="*/ 0 h 153000"/>
                <a:gd name="connsiteX6" fmla="*/ 85896 w 84600"/>
                <a:gd name="connsiteY6" fmla="*/ 76878 h 1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00" h="153000">
                  <a:moveTo>
                    <a:pt x="85896" y="76878"/>
                  </a:moveTo>
                  <a:lnTo>
                    <a:pt x="8820" y="153954"/>
                  </a:lnTo>
                  <a:lnTo>
                    <a:pt x="0" y="145116"/>
                  </a:lnTo>
                  <a:lnTo>
                    <a:pt x="68238" y="76878"/>
                  </a:lnTo>
                  <a:lnTo>
                    <a:pt x="198" y="8820"/>
                  </a:lnTo>
                  <a:lnTo>
                    <a:pt x="9018" y="0"/>
                  </a:lnTo>
                  <a:lnTo>
                    <a:pt x="85896" y="76878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17EB2300-33B1-4E0F-8E3D-7C9F43966C9E}"/>
                </a:ext>
              </a:extLst>
            </p:cNvPr>
            <p:cNvSpPr/>
            <p:nvPr/>
          </p:nvSpPr>
          <p:spPr>
            <a:xfrm>
              <a:off x="4327560" y="1454002"/>
              <a:ext cx="32400" cy="36000"/>
            </a:xfrm>
            <a:custGeom>
              <a:avLst/>
              <a:gdLst>
                <a:gd name="connsiteX0" fmla="*/ 34074 w 32400"/>
                <a:gd name="connsiteY0" fmla="*/ 18504 h 36000"/>
                <a:gd name="connsiteX1" fmla="*/ 15570 w 32400"/>
                <a:gd name="connsiteY1" fmla="*/ 37008 h 36000"/>
                <a:gd name="connsiteX2" fmla="*/ 810 w 32400"/>
                <a:gd name="connsiteY2" fmla="*/ 29664 h 36000"/>
                <a:gd name="connsiteX3" fmla="*/ 15984 w 32400"/>
                <a:gd name="connsiteY3" fmla="*/ 29664 h 36000"/>
                <a:gd name="connsiteX4" fmla="*/ 25830 w 32400"/>
                <a:gd name="connsiteY4" fmla="*/ 19818 h 36000"/>
                <a:gd name="connsiteX5" fmla="*/ 25830 w 32400"/>
                <a:gd name="connsiteY5" fmla="*/ 18378 h 36000"/>
                <a:gd name="connsiteX6" fmla="*/ 15984 w 32400"/>
                <a:gd name="connsiteY6" fmla="*/ 8514 h 36000"/>
                <a:gd name="connsiteX7" fmla="*/ 0 w 32400"/>
                <a:gd name="connsiteY7" fmla="*/ 8514 h 36000"/>
                <a:gd name="connsiteX8" fmla="*/ 15570 w 32400"/>
                <a:gd name="connsiteY8" fmla="*/ 0 h 36000"/>
                <a:gd name="connsiteX9" fmla="*/ 34074 w 32400"/>
                <a:gd name="connsiteY9" fmla="*/ 18504 h 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" h="36000">
                  <a:moveTo>
                    <a:pt x="34074" y="18504"/>
                  </a:moveTo>
                  <a:cubicBezTo>
                    <a:pt x="34074" y="28728"/>
                    <a:pt x="25794" y="37008"/>
                    <a:pt x="15570" y="37008"/>
                  </a:cubicBezTo>
                  <a:cubicBezTo>
                    <a:pt x="9558" y="37008"/>
                    <a:pt x="4194" y="34128"/>
                    <a:pt x="810" y="29664"/>
                  </a:cubicBezTo>
                  <a:lnTo>
                    <a:pt x="15984" y="29664"/>
                  </a:lnTo>
                  <a:cubicBezTo>
                    <a:pt x="21420" y="29664"/>
                    <a:pt x="25830" y="25236"/>
                    <a:pt x="25830" y="19818"/>
                  </a:cubicBezTo>
                  <a:lnTo>
                    <a:pt x="25830" y="18378"/>
                  </a:lnTo>
                  <a:cubicBezTo>
                    <a:pt x="25830" y="12924"/>
                    <a:pt x="21420" y="8514"/>
                    <a:pt x="15984" y="8514"/>
                  </a:cubicBezTo>
                  <a:lnTo>
                    <a:pt x="0" y="8514"/>
                  </a:lnTo>
                  <a:cubicBezTo>
                    <a:pt x="3294" y="3384"/>
                    <a:pt x="9036" y="0"/>
                    <a:pt x="15570" y="0"/>
                  </a:cubicBezTo>
                  <a:cubicBezTo>
                    <a:pt x="25794" y="0"/>
                    <a:pt x="34074" y="8280"/>
                    <a:pt x="34074" y="18504"/>
                  </a:cubicBezTo>
                  <a:close/>
                </a:path>
              </a:pathLst>
            </a:custGeom>
            <a:solidFill>
              <a:srgbClr val="308FC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7D66180F-312F-4778-8572-CB4FE6171E2A}"/>
                </a:ext>
              </a:extLst>
            </p:cNvPr>
            <p:cNvSpPr/>
            <p:nvPr/>
          </p:nvSpPr>
          <p:spPr>
            <a:xfrm>
              <a:off x="4075884" y="1289410"/>
              <a:ext cx="277200" cy="192600"/>
            </a:xfrm>
            <a:custGeom>
              <a:avLst/>
              <a:gdLst>
                <a:gd name="connsiteX0" fmla="*/ 277506 w 277200"/>
                <a:gd name="connsiteY0" fmla="*/ 182970 h 192600"/>
                <a:gd name="connsiteX1" fmla="*/ 277506 w 277200"/>
                <a:gd name="connsiteY1" fmla="*/ 184410 h 192600"/>
                <a:gd name="connsiteX2" fmla="*/ 267660 w 277200"/>
                <a:gd name="connsiteY2" fmla="*/ 194256 h 192600"/>
                <a:gd name="connsiteX3" fmla="*/ 94230 w 277200"/>
                <a:gd name="connsiteY3" fmla="*/ 194256 h 192600"/>
                <a:gd name="connsiteX4" fmla="*/ 56466 w 277200"/>
                <a:gd name="connsiteY4" fmla="*/ 185886 h 192600"/>
                <a:gd name="connsiteX5" fmla="*/ 0 w 277200"/>
                <a:gd name="connsiteY5" fmla="*/ 94266 h 192600"/>
                <a:gd name="connsiteX6" fmla="*/ 52020 w 277200"/>
                <a:gd name="connsiteY6" fmla="*/ 2970 h 192600"/>
                <a:gd name="connsiteX7" fmla="*/ 58428 w 277200"/>
                <a:gd name="connsiteY7" fmla="*/ 0 h 192600"/>
                <a:gd name="connsiteX8" fmla="*/ 58428 w 277200"/>
                <a:gd name="connsiteY8" fmla="*/ 23184 h 192600"/>
                <a:gd name="connsiteX9" fmla="*/ 56088 w 277200"/>
                <a:gd name="connsiteY9" fmla="*/ 24462 h 192600"/>
                <a:gd name="connsiteX10" fmla="*/ 20430 w 277200"/>
                <a:gd name="connsiteY10" fmla="*/ 94266 h 192600"/>
                <a:gd name="connsiteX11" fmla="*/ 60534 w 277200"/>
                <a:gd name="connsiteY11" fmla="*/ 164412 h 192600"/>
                <a:gd name="connsiteX12" fmla="*/ 94230 w 277200"/>
                <a:gd name="connsiteY12" fmla="*/ 173106 h 192600"/>
                <a:gd name="connsiteX13" fmla="*/ 267660 w 277200"/>
                <a:gd name="connsiteY13" fmla="*/ 173106 h 192600"/>
                <a:gd name="connsiteX14" fmla="*/ 277506 w 277200"/>
                <a:gd name="connsiteY14" fmla="*/ 182970 h 19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200" h="192600">
                  <a:moveTo>
                    <a:pt x="277506" y="182970"/>
                  </a:moveTo>
                  <a:lnTo>
                    <a:pt x="277506" y="184410"/>
                  </a:lnTo>
                  <a:cubicBezTo>
                    <a:pt x="277506" y="189828"/>
                    <a:pt x="273096" y="194256"/>
                    <a:pt x="267660" y="194256"/>
                  </a:cubicBezTo>
                  <a:lnTo>
                    <a:pt x="94230" y="194256"/>
                  </a:lnTo>
                  <a:cubicBezTo>
                    <a:pt x="81090" y="194256"/>
                    <a:pt x="68382" y="191430"/>
                    <a:pt x="56466" y="185886"/>
                  </a:cubicBezTo>
                  <a:cubicBezTo>
                    <a:pt x="22176" y="169956"/>
                    <a:pt x="0" y="133992"/>
                    <a:pt x="0" y="94266"/>
                  </a:cubicBezTo>
                  <a:cubicBezTo>
                    <a:pt x="0" y="52218"/>
                    <a:pt x="19458" y="18108"/>
                    <a:pt x="52020" y="2970"/>
                  </a:cubicBezTo>
                  <a:lnTo>
                    <a:pt x="58428" y="0"/>
                  </a:lnTo>
                  <a:lnTo>
                    <a:pt x="58428" y="23184"/>
                  </a:lnTo>
                  <a:lnTo>
                    <a:pt x="56088" y="24462"/>
                  </a:lnTo>
                  <a:cubicBezTo>
                    <a:pt x="33426" y="36918"/>
                    <a:pt x="20430" y="62352"/>
                    <a:pt x="20430" y="94266"/>
                  </a:cubicBezTo>
                  <a:cubicBezTo>
                    <a:pt x="20430" y="123948"/>
                    <a:pt x="35802" y="150822"/>
                    <a:pt x="60534" y="164412"/>
                  </a:cubicBezTo>
                  <a:cubicBezTo>
                    <a:pt x="71028" y="170172"/>
                    <a:pt x="82350" y="173106"/>
                    <a:pt x="94230" y="173106"/>
                  </a:cubicBezTo>
                  <a:lnTo>
                    <a:pt x="267660" y="173106"/>
                  </a:lnTo>
                  <a:cubicBezTo>
                    <a:pt x="273096" y="173106"/>
                    <a:pt x="277506" y="177516"/>
                    <a:pt x="277506" y="182970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" name="Grafik 5">
            <a:extLst>
              <a:ext uri="{FF2B5EF4-FFF2-40B4-BE49-F238E27FC236}">
                <a16:creationId xmlns:a16="http://schemas.microsoft.com/office/drawing/2014/main" id="{FFB58F0B-26BD-405C-95CE-E2A4783D6E62}"/>
              </a:ext>
            </a:extLst>
          </p:cNvPr>
          <p:cNvGrpSpPr/>
          <p:nvPr/>
        </p:nvGrpSpPr>
        <p:grpSpPr>
          <a:xfrm>
            <a:off x="5622829" y="2798402"/>
            <a:ext cx="1080000" cy="1080000"/>
            <a:chOff x="827956" y="2229644"/>
            <a:chExt cx="1345882" cy="1282702"/>
          </a:xfrm>
        </p:grpSpPr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0DCFD3FA-16D2-4713-B52D-5FE8A5F2C678}"/>
                </a:ext>
              </a:extLst>
            </p:cNvPr>
            <p:cNvSpPr/>
            <p:nvPr/>
          </p:nvSpPr>
          <p:spPr>
            <a:xfrm>
              <a:off x="1643220" y="2503536"/>
              <a:ext cx="218250" cy="654750"/>
            </a:xfrm>
            <a:custGeom>
              <a:avLst/>
              <a:gdLst>
                <a:gd name="connsiteX0" fmla="*/ 135202 w 218250"/>
                <a:gd name="connsiteY0" fmla="*/ 0 h 654750"/>
                <a:gd name="connsiteX1" fmla="*/ 135180 w 218250"/>
                <a:gd name="connsiteY1" fmla="*/ 0 h 654750"/>
                <a:gd name="connsiteX2" fmla="*/ 136035 w 218250"/>
                <a:gd name="connsiteY2" fmla="*/ 1507 h 654750"/>
                <a:gd name="connsiteX3" fmla="*/ 135202 w 218250"/>
                <a:gd name="connsiteY3" fmla="*/ 0 h 654750"/>
                <a:gd name="connsiteX4" fmla="*/ 205335 w 218250"/>
                <a:gd name="connsiteY4" fmla="*/ 113400 h 654750"/>
                <a:gd name="connsiteX5" fmla="*/ 205335 w 218250"/>
                <a:gd name="connsiteY5" fmla="*/ 113400 h 654750"/>
                <a:gd name="connsiteX6" fmla="*/ 203220 w 218250"/>
                <a:gd name="connsiteY6" fmla="*/ 105593 h 654750"/>
                <a:gd name="connsiteX7" fmla="*/ 188303 w 218250"/>
                <a:gd name="connsiteY7" fmla="*/ 138915 h 654750"/>
                <a:gd name="connsiteX8" fmla="*/ 188303 w 218250"/>
                <a:gd name="connsiteY8" fmla="*/ 138960 h 654750"/>
                <a:gd name="connsiteX9" fmla="*/ 188955 w 218250"/>
                <a:gd name="connsiteY9" fmla="*/ 141998 h 654750"/>
                <a:gd name="connsiteX10" fmla="*/ 190418 w 218250"/>
                <a:gd name="connsiteY10" fmla="*/ 149175 h 654750"/>
                <a:gd name="connsiteX11" fmla="*/ 190710 w 218250"/>
                <a:gd name="connsiteY11" fmla="*/ 150638 h 654750"/>
                <a:gd name="connsiteX12" fmla="*/ 190710 w 218250"/>
                <a:gd name="connsiteY12" fmla="*/ 150638 h 654750"/>
                <a:gd name="connsiteX13" fmla="*/ 191813 w 218250"/>
                <a:gd name="connsiteY13" fmla="*/ 156488 h 654750"/>
                <a:gd name="connsiteX14" fmla="*/ 192938 w 218250"/>
                <a:gd name="connsiteY14" fmla="*/ 163103 h 654750"/>
                <a:gd name="connsiteX15" fmla="*/ 193298 w 218250"/>
                <a:gd name="connsiteY15" fmla="*/ 165195 h 654750"/>
                <a:gd name="connsiteX16" fmla="*/ 207383 w 218250"/>
                <a:gd name="connsiteY16" fmla="*/ 121613 h 654750"/>
                <a:gd name="connsiteX17" fmla="*/ 205335 w 218250"/>
                <a:gd name="connsiteY17" fmla="*/ 113400 h 654750"/>
                <a:gd name="connsiteX18" fmla="*/ 19058 w 218250"/>
                <a:gd name="connsiteY18" fmla="*/ 627773 h 654750"/>
                <a:gd name="connsiteX19" fmla="*/ 0 w 218250"/>
                <a:gd name="connsiteY19" fmla="*/ 642758 h 654750"/>
                <a:gd name="connsiteX20" fmla="*/ 21105 w 218250"/>
                <a:gd name="connsiteY20" fmla="*/ 654930 h 654750"/>
                <a:gd name="connsiteX21" fmla="*/ 39780 w 218250"/>
                <a:gd name="connsiteY21" fmla="*/ 639742 h 654750"/>
                <a:gd name="connsiteX22" fmla="*/ 19058 w 218250"/>
                <a:gd name="connsiteY22" fmla="*/ 627773 h 654750"/>
                <a:gd name="connsiteX23" fmla="*/ 216855 w 218250"/>
                <a:gd name="connsiteY23" fmla="*/ 282172 h 654750"/>
                <a:gd name="connsiteX24" fmla="*/ 211095 w 218250"/>
                <a:gd name="connsiteY24" fmla="*/ 272520 h 654750"/>
                <a:gd name="connsiteX25" fmla="*/ 206033 w 218250"/>
                <a:gd name="connsiteY25" fmla="*/ 262485 h 654750"/>
                <a:gd name="connsiteX26" fmla="*/ 203242 w 218250"/>
                <a:gd name="connsiteY26" fmla="*/ 256095 h 654750"/>
                <a:gd name="connsiteX27" fmla="*/ 199688 w 218250"/>
                <a:gd name="connsiteY27" fmla="*/ 246667 h 654750"/>
                <a:gd name="connsiteX28" fmla="*/ 199575 w 218250"/>
                <a:gd name="connsiteY28" fmla="*/ 256073 h 654750"/>
                <a:gd name="connsiteX29" fmla="*/ 199440 w 218250"/>
                <a:gd name="connsiteY29" fmla="*/ 261248 h 654750"/>
                <a:gd name="connsiteX30" fmla="*/ 199440 w 218250"/>
                <a:gd name="connsiteY30" fmla="*/ 261540 h 654750"/>
                <a:gd name="connsiteX31" fmla="*/ 199238 w 218250"/>
                <a:gd name="connsiteY31" fmla="*/ 266378 h 654750"/>
                <a:gd name="connsiteX32" fmla="*/ 199103 w 218250"/>
                <a:gd name="connsiteY32" fmla="*/ 269438 h 654750"/>
                <a:gd name="connsiteX33" fmla="*/ 198990 w 218250"/>
                <a:gd name="connsiteY33" fmla="*/ 271440 h 654750"/>
                <a:gd name="connsiteX34" fmla="*/ 198877 w 218250"/>
                <a:gd name="connsiteY34" fmla="*/ 273443 h 654750"/>
                <a:gd name="connsiteX35" fmla="*/ 198877 w 218250"/>
                <a:gd name="connsiteY35" fmla="*/ 273443 h 654750"/>
                <a:gd name="connsiteX36" fmla="*/ 198810 w 218250"/>
                <a:gd name="connsiteY36" fmla="*/ 274568 h 654750"/>
                <a:gd name="connsiteX37" fmla="*/ 198675 w 218250"/>
                <a:gd name="connsiteY37" fmla="*/ 276818 h 654750"/>
                <a:gd name="connsiteX38" fmla="*/ 198405 w 218250"/>
                <a:gd name="connsiteY38" fmla="*/ 280643 h 654750"/>
                <a:gd name="connsiteX39" fmla="*/ 198022 w 218250"/>
                <a:gd name="connsiteY39" fmla="*/ 285660 h 654750"/>
                <a:gd name="connsiteX40" fmla="*/ 197370 w 218250"/>
                <a:gd name="connsiteY40" fmla="*/ 292838 h 654750"/>
                <a:gd name="connsiteX41" fmla="*/ 197325 w 218250"/>
                <a:gd name="connsiteY41" fmla="*/ 293468 h 654750"/>
                <a:gd name="connsiteX42" fmla="*/ 207113 w 218250"/>
                <a:gd name="connsiteY42" fmla="*/ 287797 h 654750"/>
                <a:gd name="connsiteX43" fmla="*/ 218835 w 218250"/>
                <a:gd name="connsiteY43" fmla="*/ 304020 h 654750"/>
                <a:gd name="connsiteX44" fmla="*/ 219690 w 218250"/>
                <a:gd name="connsiteY44" fmla="*/ 296010 h 654750"/>
                <a:gd name="connsiteX45" fmla="*/ 219690 w 218250"/>
                <a:gd name="connsiteY45" fmla="*/ 296010 h 654750"/>
                <a:gd name="connsiteX46" fmla="*/ 220455 w 218250"/>
                <a:gd name="connsiteY46" fmla="*/ 287595 h 654750"/>
                <a:gd name="connsiteX47" fmla="*/ 220455 w 218250"/>
                <a:gd name="connsiteY47" fmla="*/ 287595 h 654750"/>
                <a:gd name="connsiteX48" fmla="*/ 216855 w 218250"/>
                <a:gd name="connsiteY48" fmla="*/ 282172 h 65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250" h="654750">
                  <a:moveTo>
                    <a:pt x="135202" y="0"/>
                  </a:moveTo>
                  <a:lnTo>
                    <a:pt x="135180" y="0"/>
                  </a:lnTo>
                  <a:cubicBezTo>
                    <a:pt x="135472" y="495"/>
                    <a:pt x="135765" y="990"/>
                    <a:pt x="136035" y="1507"/>
                  </a:cubicBezTo>
                  <a:cubicBezTo>
                    <a:pt x="135765" y="1012"/>
                    <a:pt x="135495" y="495"/>
                    <a:pt x="135202" y="0"/>
                  </a:cubicBezTo>
                  <a:close/>
                  <a:moveTo>
                    <a:pt x="205335" y="113400"/>
                  </a:moveTo>
                  <a:lnTo>
                    <a:pt x="205335" y="113400"/>
                  </a:lnTo>
                  <a:cubicBezTo>
                    <a:pt x="204660" y="110767"/>
                    <a:pt x="203962" y="108203"/>
                    <a:pt x="203220" y="105593"/>
                  </a:cubicBezTo>
                  <a:cubicBezTo>
                    <a:pt x="197145" y="116078"/>
                    <a:pt x="192127" y="127215"/>
                    <a:pt x="188303" y="138915"/>
                  </a:cubicBezTo>
                  <a:cubicBezTo>
                    <a:pt x="188303" y="138915"/>
                    <a:pt x="188280" y="138915"/>
                    <a:pt x="188303" y="138960"/>
                  </a:cubicBezTo>
                  <a:cubicBezTo>
                    <a:pt x="188528" y="139973"/>
                    <a:pt x="188752" y="140985"/>
                    <a:pt x="188955" y="141998"/>
                  </a:cubicBezTo>
                  <a:cubicBezTo>
                    <a:pt x="189472" y="144383"/>
                    <a:pt x="189968" y="146767"/>
                    <a:pt x="190418" y="149175"/>
                  </a:cubicBezTo>
                  <a:cubicBezTo>
                    <a:pt x="190530" y="149670"/>
                    <a:pt x="190620" y="150142"/>
                    <a:pt x="190710" y="150638"/>
                  </a:cubicBezTo>
                  <a:lnTo>
                    <a:pt x="190710" y="150638"/>
                  </a:lnTo>
                  <a:cubicBezTo>
                    <a:pt x="191093" y="152595"/>
                    <a:pt x="191452" y="154530"/>
                    <a:pt x="191813" y="156488"/>
                  </a:cubicBezTo>
                  <a:cubicBezTo>
                    <a:pt x="192195" y="158693"/>
                    <a:pt x="192577" y="160897"/>
                    <a:pt x="192938" y="163103"/>
                  </a:cubicBezTo>
                  <a:cubicBezTo>
                    <a:pt x="193073" y="163800"/>
                    <a:pt x="193185" y="164498"/>
                    <a:pt x="193298" y="165195"/>
                  </a:cubicBezTo>
                  <a:cubicBezTo>
                    <a:pt x="195952" y="149828"/>
                    <a:pt x="200768" y="135203"/>
                    <a:pt x="207383" y="121613"/>
                  </a:cubicBezTo>
                  <a:cubicBezTo>
                    <a:pt x="206752" y="118868"/>
                    <a:pt x="206055" y="116123"/>
                    <a:pt x="205335" y="113400"/>
                  </a:cubicBezTo>
                  <a:close/>
                  <a:moveTo>
                    <a:pt x="19058" y="627773"/>
                  </a:moveTo>
                  <a:cubicBezTo>
                    <a:pt x="12825" y="632925"/>
                    <a:pt x="6480" y="637920"/>
                    <a:pt x="0" y="642758"/>
                  </a:cubicBezTo>
                  <a:lnTo>
                    <a:pt x="21105" y="654930"/>
                  </a:lnTo>
                  <a:cubicBezTo>
                    <a:pt x="27450" y="650025"/>
                    <a:pt x="33683" y="644962"/>
                    <a:pt x="39780" y="639742"/>
                  </a:cubicBezTo>
                  <a:lnTo>
                    <a:pt x="19058" y="627773"/>
                  </a:lnTo>
                  <a:close/>
                  <a:moveTo>
                    <a:pt x="216855" y="282172"/>
                  </a:moveTo>
                  <a:cubicBezTo>
                    <a:pt x="214808" y="279023"/>
                    <a:pt x="212895" y="275805"/>
                    <a:pt x="211095" y="272520"/>
                  </a:cubicBezTo>
                  <a:cubicBezTo>
                    <a:pt x="209295" y="269235"/>
                    <a:pt x="207607" y="265905"/>
                    <a:pt x="206033" y="262485"/>
                  </a:cubicBezTo>
                  <a:cubicBezTo>
                    <a:pt x="205043" y="260392"/>
                    <a:pt x="204120" y="258255"/>
                    <a:pt x="203242" y="256095"/>
                  </a:cubicBezTo>
                  <a:cubicBezTo>
                    <a:pt x="201960" y="253013"/>
                    <a:pt x="200768" y="249863"/>
                    <a:pt x="199688" y="246667"/>
                  </a:cubicBezTo>
                  <a:cubicBezTo>
                    <a:pt x="199688" y="249795"/>
                    <a:pt x="199665" y="252945"/>
                    <a:pt x="199575" y="256073"/>
                  </a:cubicBezTo>
                  <a:cubicBezTo>
                    <a:pt x="199553" y="257805"/>
                    <a:pt x="199485" y="259537"/>
                    <a:pt x="199440" y="261248"/>
                  </a:cubicBezTo>
                  <a:lnTo>
                    <a:pt x="199440" y="261540"/>
                  </a:lnTo>
                  <a:cubicBezTo>
                    <a:pt x="199373" y="263160"/>
                    <a:pt x="199305" y="264758"/>
                    <a:pt x="199238" y="266378"/>
                  </a:cubicBezTo>
                  <a:cubicBezTo>
                    <a:pt x="199193" y="267412"/>
                    <a:pt x="199147" y="268425"/>
                    <a:pt x="199103" y="269438"/>
                  </a:cubicBezTo>
                  <a:cubicBezTo>
                    <a:pt x="199080" y="270090"/>
                    <a:pt x="199035" y="270765"/>
                    <a:pt x="198990" y="271440"/>
                  </a:cubicBezTo>
                  <a:cubicBezTo>
                    <a:pt x="198968" y="272115"/>
                    <a:pt x="198923" y="272790"/>
                    <a:pt x="198877" y="273443"/>
                  </a:cubicBezTo>
                  <a:lnTo>
                    <a:pt x="198877" y="273443"/>
                  </a:lnTo>
                  <a:cubicBezTo>
                    <a:pt x="198855" y="273825"/>
                    <a:pt x="198855" y="274208"/>
                    <a:pt x="198810" y="274568"/>
                  </a:cubicBezTo>
                  <a:cubicBezTo>
                    <a:pt x="198765" y="275310"/>
                    <a:pt x="198720" y="276075"/>
                    <a:pt x="198675" y="276818"/>
                  </a:cubicBezTo>
                  <a:cubicBezTo>
                    <a:pt x="198607" y="278078"/>
                    <a:pt x="198518" y="279360"/>
                    <a:pt x="198405" y="280643"/>
                  </a:cubicBezTo>
                  <a:cubicBezTo>
                    <a:pt x="198293" y="282307"/>
                    <a:pt x="198180" y="283995"/>
                    <a:pt x="198022" y="285660"/>
                  </a:cubicBezTo>
                  <a:cubicBezTo>
                    <a:pt x="197843" y="288068"/>
                    <a:pt x="197617" y="290453"/>
                    <a:pt x="197370" y="292838"/>
                  </a:cubicBezTo>
                  <a:cubicBezTo>
                    <a:pt x="197370" y="293040"/>
                    <a:pt x="197347" y="293265"/>
                    <a:pt x="197325" y="293468"/>
                  </a:cubicBezTo>
                  <a:lnTo>
                    <a:pt x="207113" y="287797"/>
                  </a:lnTo>
                  <a:cubicBezTo>
                    <a:pt x="210690" y="293422"/>
                    <a:pt x="214605" y="298845"/>
                    <a:pt x="218835" y="304020"/>
                  </a:cubicBezTo>
                  <a:cubicBezTo>
                    <a:pt x="219150" y="301343"/>
                    <a:pt x="219420" y="298688"/>
                    <a:pt x="219690" y="296010"/>
                  </a:cubicBezTo>
                  <a:lnTo>
                    <a:pt x="219690" y="296010"/>
                  </a:lnTo>
                  <a:cubicBezTo>
                    <a:pt x="219960" y="293198"/>
                    <a:pt x="220230" y="290385"/>
                    <a:pt x="220455" y="287595"/>
                  </a:cubicBezTo>
                  <a:lnTo>
                    <a:pt x="220455" y="287595"/>
                  </a:lnTo>
                  <a:cubicBezTo>
                    <a:pt x="219218" y="285795"/>
                    <a:pt x="218002" y="283995"/>
                    <a:pt x="216855" y="282172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FB461925-552B-45F5-A261-4CF0EC8FABAA}"/>
                </a:ext>
              </a:extLst>
            </p:cNvPr>
            <p:cNvSpPr/>
            <p:nvPr/>
          </p:nvSpPr>
          <p:spPr>
            <a:xfrm>
              <a:off x="1335443" y="2229644"/>
              <a:ext cx="272250" cy="1014750"/>
            </a:xfrm>
            <a:custGeom>
              <a:avLst/>
              <a:gdLst>
                <a:gd name="connsiteX0" fmla="*/ 139792 w 272250"/>
                <a:gd name="connsiteY0" fmla="*/ 947588 h 1014750"/>
                <a:gd name="connsiteX1" fmla="*/ 139770 w 272250"/>
                <a:gd name="connsiteY1" fmla="*/ 947588 h 1014750"/>
                <a:gd name="connsiteX2" fmla="*/ 143797 w 272250"/>
                <a:gd name="connsiteY2" fmla="*/ 946822 h 1014750"/>
                <a:gd name="connsiteX3" fmla="*/ 139792 w 272250"/>
                <a:gd name="connsiteY3" fmla="*/ 947588 h 1014750"/>
                <a:gd name="connsiteX4" fmla="*/ 266040 w 272250"/>
                <a:gd name="connsiteY4" fmla="*/ 705375 h 1014750"/>
                <a:gd name="connsiteX5" fmla="*/ 266242 w 272250"/>
                <a:gd name="connsiteY5" fmla="*/ 705757 h 1014750"/>
                <a:gd name="connsiteX6" fmla="*/ 268357 w 272250"/>
                <a:gd name="connsiteY6" fmla="*/ 710010 h 1014750"/>
                <a:gd name="connsiteX7" fmla="*/ 268402 w 272250"/>
                <a:gd name="connsiteY7" fmla="*/ 710100 h 1014750"/>
                <a:gd name="connsiteX8" fmla="*/ 270090 w 272250"/>
                <a:gd name="connsiteY8" fmla="*/ 713790 h 1014750"/>
                <a:gd name="connsiteX9" fmla="*/ 270112 w 272250"/>
                <a:gd name="connsiteY9" fmla="*/ 713790 h 1014750"/>
                <a:gd name="connsiteX10" fmla="*/ 272632 w 272250"/>
                <a:gd name="connsiteY10" fmla="*/ 701573 h 1014750"/>
                <a:gd name="connsiteX11" fmla="*/ 266040 w 272250"/>
                <a:gd name="connsiteY11" fmla="*/ 705375 h 1014750"/>
                <a:gd name="connsiteX12" fmla="*/ 14535 w 272250"/>
                <a:gd name="connsiteY12" fmla="*/ 1014907 h 1014750"/>
                <a:gd name="connsiteX13" fmla="*/ 22500 w 272250"/>
                <a:gd name="connsiteY13" fmla="*/ 1014795 h 1014750"/>
                <a:gd name="connsiteX14" fmla="*/ 22500 w 272250"/>
                <a:gd name="connsiteY14" fmla="*/ 1014480 h 1014750"/>
                <a:gd name="connsiteX15" fmla="*/ 14535 w 272250"/>
                <a:gd name="connsiteY15" fmla="*/ 1014907 h 1014750"/>
                <a:gd name="connsiteX16" fmla="*/ 0 w 272250"/>
                <a:gd name="connsiteY16" fmla="*/ 22658 h 1014750"/>
                <a:gd name="connsiteX17" fmla="*/ 0 w 272250"/>
                <a:gd name="connsiteY17" fmla="*/ 22972 h 1014750"/>
                <a:gd name="connsiteX18" fmla="*/ 8010 w 272250"/>
                <a:gd name="connsiteY18" fmla="*/ 22545 h 1014750"/>
                <a:gd name="connsiteX19" fmla="*/ 0 w 272250"/>
                <a:gd name="connsiteY19" fmla="*/ 22658 h 1014750"/>
                <a:gd name="connsiteX20" fmla="*/ 11250 w 272250"/>
                <a:gd name="connsiteY20" fmla="*/ 0 h 1014750"/>
                <a:gd name="connsiteX21" fmla="*/ 7717 w 272250"/>
                <a:gd name="connsiteY21" fmla="*/ 45 h 1014750"/>
                <a:gd name="connsiteX22" fmla="*/ 14782 w 272250"/>
                <a:gd name="connsiteY22" fmla="*/ 45 h 1014750"/>
                <a:gd name="connsiteX23" fmla="*/ 11250 w 272250"/>
                <a:gd name="connsiteY23" fmla="*/ 0 h 1014750"/>
                <a:gd name="connsiteX24" fmla="*/ 14647 w 272250"/>
                <a:gd name="connsiteY24" fmla="*/ 22545 h 1014750"/>
                <a:gd name="connsiteX25" fmla="*/ 22500 w 272250"/>
                <a:gd name="connsiteY25" fmla="*/ 22972 h 1014750"/>
                <a:gd name="connsiteX26" fmla="*/ 22500 w 272250"/>
                <a:gd name="connsiteY26" fmla="*/ 22658 h 1014750"/>
                <a:gd name="connsiteX27" fmla="*/ 14647 w 272250"/>
                <a:gd name="connsiteY27" fmla="*/ 22545 h 1014750"/>
                <a:gd name="connsiteX28" fmla="*/ 253080 w 272250"/>
                <a:gd name="connsiteY28" fmla="*/ 684203 h 1014750"/>
                <a:gd name="connsiteX29" fmla="*/ 252563 w 272250"/>
                <a:gd name="connsiteY29" fmla="*/ 687173 h 1014750"/>
                <a:gd name="connsiteX30" fmla="*/ 254430 w 272250"/>
                <a:gd name="connsiteY30" fmla="*/ 686070 h 1014750"/>
                <a:gd name="connsiteX31" fmla="*/ 253080 w 272250"/>
                <a:gd name="connsiteY31" fmla="*/ 684203 h 10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2250" h="1014750">
                  <a:moveTo>
                    <a:pt x="139792" y="947588"/>
                  </a:moveTo>
                  <a:lnTo>
                    <a:pt x="139770" y="947588"/>
                  </a:lnTo>
                  <a:cubicBezTo>
                    <a:pt x="141120" y="947363"/>
                    <a:pt x="142470" y="947093"/>
                    <a:pt x="143797" y="946822"/>
                  </a:cubicBezTo>
                  <a:cubicBezTo>
                    <a:pt x="142470" y="947093"/>
                    <a:pt x="141142" y="947340"/>
                    <a:pt x="139792" y="947588"/>
                  </a:cubicBezTo>
                  <a:close/>
                  <a:moveTo>
                    <a:pt x="266040" y="705375"/>
                  </a:moveTo>
                  <a:cubicBezTo>
                    <a:pt x="266107" y="705510"/>
                    <a:pt x="266175" y="705622"/>
                    <a:pt x="266242" y="705757"/>
                  </a:cubicBezTo>
                  <a:cubicBezTo>
                    <a:pt x="266963" y="707175"/>
                    <a:pt x="267660" y="708593"/>
                    <a:pt x="268357" y="710010"/>
                  </a:cubicBezTo>
                  <a:cubicBezTo>
                    <a:pt x="268380" y="710033"/>
                    <a:pt x="268380" y="710078"/>
                    <a:pt x="268402" y="710100"/>
                  </a:cubicBezTo>
                  <a:cubicBezTo>
                    <a:pt x="268987" y="711315"/>
                    <a:pt x="269550" y="712553"/>
                    <a:pt x="270090" y="713790"/>
                  </a:cubicBezTo>
                  <a:lnTo>
                    <a:pt x="270112" y="713790"/>
                  </a:lnTo>
                  <a:cubicBezTo>
                    <a:pt x="270990" y="709740"/>
                    <a:pt x="271845" y="705668"/>
                    <a:pt x="272632" y="701573"/>
                  </a:cubicBezTo>
                  <a:lnTo>
                    <a:pt x="266040" y="705375"/>
                  </a:lnTo>
                  <a:close/>
                  <a:moveTo>
                    <a:pt x="14535" y="1014907"/>
                  </a:moveTo>
                  <a:cubicBezTo>
                    <a:pt x="17190" y="1014885"/>
                    <a:pt x="19845" y="1014863"/>
                    <a:pt x="22500" y="1014795"/>
                  </a:cubicBezTo>
                  <a:lnTo>
                    <a:pt x="22500" y="1014480"/>
                  </a:lnTo>
                  <a:cubicBezTo>
                    <a:pt x="19845" y="1014705"/>
                    <a:pt x="17190" y="1014840"/>
                    <a:pt x="14535" y="1014907"/>
                  </a:cubicBezTo>
                  <a:close/>
                  <a:moveTo>
                    <a:pt x="0" y="22658"/>
                  </a:moveTo>
                  <a:lnTo>
                    <a:pt x="0" y="22972"/>
                  </a:lnTo>
                  <a:cubicBezTo>
                    <a:pt x="2677" y="22747"/>
                    <a:pt x="5332" y="22612"/>
                    <a:pt x="8010" y="22545"/>
                  </a:cubicBezTo>
                  <a:cubicBezTo>
                    <a:pt x="5332" y="22567"/>
                    <a:pt x="2655" y="22612"/>
                    <a:pt x="0" y="22658"/>
                  </a:cubicBezTo>
                  <a:close/>
                  <a:moveTo>
                    <a:pt x="11250" y="0"/>
                  </a:moveTo>
                  <a:cubicBezTo>
                    <a:pt x="10080" y="0"/>
                    <a:pt x="8887" y="22"/>
                    <a:pt x="7717" y="45"/>
                  </a:cubicBezTo>
                  <a:cubicBezTo>
                    <a:pt x="9990" y="0"/>
                    <a:pt x="12397" y="0"/>
                    <a:pt x="14782" y="45"/>
                  </a:cubicBezTo>
                  <a:cubicBezTo>
                    <a:pt x="13612" y="45"/>
                    <a:pt x="12420" y="0"/>
                    <a:pt x="11250" y="0"/>
                  </a:cubicBezTo>
                  <a:close/>
                  <a:moveTo>
                    <a:pt x="14647" y="22545"/>
                  </a:moveTo>
                  <a:cubicBezTo>
                    <a:pt x="17257" y="22612"/>
                    <a:pt x="19890" y="22747"/>
                    <a:pt x="22500" y="22972"/>
                  </a:cubicBezTo>
                  <a:lnTo>
                    <a:pt x="22500" y="22658"/>
                  </a:lnTo>
                  <a:cubicBezTo>
                    <a:pt x="19890" y="22590"/>
                    <a:pt x="17257" y="22567"/>
                    <a:pt x="14647" y="22545"/>
                  </a:cubicBezTo>
                  <a:close/>
                  <a:moveTo>
                    <a:pt x="253080" y="684203"/>
                  </a:moveTo>
                  <a:cubicBezTo>
                    <a:pt x="252922" y="685193"/>
                    <a:pt x="252742" y="686183"/>
                    <a:pt x="252563" y="687173"/>
                  </a:cubicBezTo>
                  <a:lnTo>
                    <a:pt x="254430" y="686070"/>
                  </a:lnTo>
                  <a:cubicBezTo>
                    <a:pt x="254002" y="685440"/>
                    <a:pt x="253552" y="684810"/>
                    <a:pt x="253080" y="684203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D52B0D2C-8166-4E0C-A4E2-C42DAE55CE72}"/>
                </a:ext>
              </a:extLst>
            </p:cNvPr>
            <p:cNvSpPr/>
            <p:nvPr/>
          </p:nvSpPr>
          <p:spPr>
            <a:xfrm>
              <a:off x="1335443" y="2252189"/>
              <a:ext cx="6750" cy="2250"/>
            </a:xfrm>
            <a:custGeom>
              <a:avLst/>
              <a:gdLst>
                <a:gd name="connsiteX0" fmla="*/ 8010 w 6750"/>
                <a:gd name="connsiteY0" fmla="*/ 0 h 0"/>
                <a:gd name="connsiteX1" fmla="*/ 0 w 6750"/>
                <a:gd name="connsiteY1" fmla="*/ 428 h 0"/>
                <a:gd name="connsiteX2" fmla="*/ 0 w 6750"/>
                <a:gd name="connsiteY2" fmla="*/ 113 h 0"/>
                <a:gd name="connsiteX3" fmla="*/ 8010 w 675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">
                  <a:moveTo>
                    <a:pt x="8010" y="0"/>
                  </a:moveTo>
                  <a:cubicBezTo>
                    <a:pt x="5332" y="67"/>
                    <a:pt x="2677" y="202"/>
                    <a:pt x="0" y="428"/>
                  </a:cubicBezTo>
                  <a:lnTo>
                    <a:pt x="0" y="113"/>
                  </a:lnTo>
                  <a:cubicBezTo>
                    <a:pt x="2655" y="67"/>
                    <a:pt x="5332" y="23"/>
                    <a:pt x="8010" y="0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957DE666-8BC6-428C-8A1F-6CE283E41675}"/>
                </a:ext>
              </a:extLst>
            </p:cNvPr>
            <p:cNvSpPr/>
            <p:nvPr/>
          </p:nvSpPr>
          <p:spPr>
            <a:xfrm>
              <a:off x="1350090" y="2252189"/>
              <a:ext cx="6750" cy="2250"/>
            </a:xfrm>
            <a:custGeom>
              <a:avLst/>
              <a:gdLst>
                <a:gd name="connsiteX0" fmla="*/ 7853 w 6750"/>
                <a:gd name="connsiteY0" fmla="*/ 113 h 0"/>
                <a:gd name="connsiteX1" fmla="*/ 7853 w 6750"/>
                <a:gd name="connsiteY1" fmla="*/ 428 h 0"/>
                <a:gd name="connsiteX2" fmla="*/ 0 w 6750"/>
                <a:gd name="connsiteY2" fmla="*/ 0 h 0"/>
                <a:gd name="connsiteX3" fmla="*/ 7853 w 6750"/>
                <a:gd name="connsiteY3" fmla="*/ 1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">
                  <a:moveTo>
                    <a:pt x="7853" y="113"/>
                  </a:moveTo>
                  <a:lnTo>
                    <a:pt x="7853" y="428"/>
                  </a:lnTo>
                  <a:cubicBezTo>
                    <a:pt x="5243" y="202"/>
                    <a:pt x="2610" y="67"/>
                    <a:pt x="0" y="0"/>
                  </a:cubicBezTo>
                  <a:cubicBezTo>
                    <a:pt x="2610" y="23"/>
                    <a:pt x="5243" y="45"/>
                    <a:pt x="7853" y="113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84ECE000-DDCF-47FC-957E-80420D57E203}"/>
                </a:ext>
              </a:extLst>
            </p:cNvPr>
            <p:cNvSpPr/>
            <p:nvPr/>
          </p:nvSpPr>
          <p:spPr>
            <a:xfrm>
              <a:off x="1349978" y="3244123"/>
              <a:ext cx="6750" cy="2250"/>
            </a:xfrm>
            <a:custGeom>
              <a:avLst/>
              <a:gdLst>
                <a:gd name="connsiteX0" fmla="*/ 7965 w 6750"/>
                <a:gd name="connsiteY0" fmla="*/ 0 h 0"/>
                <a:gd name="connsiteX1" fmla="*/ 7965 w 6750"/>
                <a:gd name="connsiteY1" fmla="*/ 315 h 0"/>
                <a:gd name="connsiteX2" fmla="*/ 0 w 6750"/>
                <a:gd name="connsiteY2" fmla="*/ 428 h 0"/>
                <a:gd name="connsiteX3" fmla="*/ 7965 w 675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">
                  <a:moveTo>
                    <a:pt x="7965" y="0"/>
                  </a:moveTo>
                  <a:lnTo>
                    <a:pt x="7965" y="315"/>
                  </a:lnTo>
                  <a:cubicBezTo>
                    <a:pt x="5310" y="383"/>
                    <a:pt x="2655" y="405"/>
                    <a:pt x="0" y="428"/>
                  </a:cubicBezTo>
                  <a:cubicBezTo>
                    <a:pt x="2655" y="360"/>
                    <a:pt x="5310" y="225"/>
                    <a:pt x="7965" y="0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23D4F30F-CAC3-45B2-9274-071F161DCE45}"/>
                </a:ext>
              </a:extLst>
            </p:cNvPr>
            <p:cNvSpPr/>
            <p:nvPr/>
          </p:nvSpPr>
          <p:spPr>
            <a:xfrm>
              <a:off x="897976" y="2481036"/>
              <a:ext cx="965250" cy="533250"/>
            </a:xfrm>
            <a:custGeom>
              <a:avLst/>
              <a:gdLst>
                <a:gd name="connsiteX0" fmla="*/ 721463 w 965250"/>
                <a:gd name="connsiteY0" fmla="*/ 510818 h 533250"/>
                <a:gd name="connsiteX1" fmla="*/ 721822 w 965250"/>
                <a:gd name="connsiteY1" fmla="*/ 513563 h 533250"/>
                <a:gd name="connsiteX2" fmla="*/ 722452 w 965250"/>
                <a:gd name="connsiteY2" fmla="*/ 519593 h 533250"/>
                <a:gd name="connsiteX3" fmla="*/ 722745 w 965250"/>
                <a:gd name="connsiteY3" fmla="*/ 523800 h 533250"/>
                <a:gd name="connsiteX4" fmla="*/ 722768 w 965250"/>
                <a:gd name="connsiteY4" fmla="*/ 524182 h 533250"/>
                <a:gd name="connsiteX5" fmla="*/ 722970 w 965250"/>
                <a:gd name="connsiteY5" fmla="*/ 528548 h 533250"/>
                <a:gd name="connsiteX6" fmla="*/ 722993 w 965250"/>
                <a:gd name="connsiteY6" fmla="*/ 529313 h 533250"/>
                <a:gd name="connsiteX7" fmla="*/ 723060 w 965250"/>
                <a:gd name="connsiteY7" fmla="*/ 533318 h 533250"/>
                <a:gd name="connsiteX8" fmla="*/ 867690 w 965250"/>
                <a:gd name="connsiteY8" fmla="*/ 533318 h 533250"/>
                <a:gd name="connsiteX9" fmla="*/ 877995 w 965250"/>
                <a:gd name="connsiteY9" fmla="*/ 516420 h 533250"/>
                <a:gd name="connsiteX10" fmla="*/ 881190 w 965250"/>
                <a:gd name="connsiteY10" fmla="*/ 510818 h 533250"/>
                <a:gd name="connsiteX11" fmla="*/ 721463 w 965250"/>
                <a:gd name="connsiteY11" fmla="*/ 510818 h 533250"/>
                <a:gd name="connsiteX12" fmla="*/ 894128 w 965250"/>
                <a:gd name="connsiteY12" fmla="*/ 533318 h 533250"/>
                <a:gd name="connsiteX13" fmla="*/ 894195 w 965250"/>
                <a:gd name="connsiteY13" fmla="*/ 533318 h 533250"/>
                <a:gd name="connsiteX14" fmla="*/ 897435 w 965250"/>
                <a:gd name="connsiteY14" fmla="*/ 527738 h 533250"/>
                <a:gd name="connsiteX15" fmla="*/ 894128 w 965250"/>
                <a:gd name="connsiteY15" fmla="*/ 533318 h 533250"/>
                <a:gd name="connsiteX16" fmla="*/ 962100 w 965250"/>
                <a:gd name="connsiteY16" fmla="*/ 304672 h 533250"/>
                <a:gd name="connsiteX17" fmla="*/ 956340 w 965250"/>
                <a:gd name="connsiteY17" fmla="*/ 295020 h 533250"/>
                <a:gd name="connsiteX18" fmla="*/ 951278 w 965250"/>
                <a:gd name="connsiteY18" fmla="*/ 284985 h 533250"/>
                <a:gd name="connsiteX19" fmla="*/ 948487 w 965250"/>
                <a:gd name="connsiteY19" fmla="*/ 278595 h 533250"/>
                <a:gd name="connsiteX20" fmla="*/ 944933 w 965250"/>
                <a:gd name="connsiteY20" fmla="*/ 269167 h 533250"/>
                <a:gd name="connsiteX21" fmla="*/ 944820 w 965250"/>
                <a:gd name="connsiteY21" fmla="*/ 278573 h 533250"/>
                <a:gd name="connsiteX22" fmla="*/ 944685 w 965250"/>
                <a:gd name="connsiteY22" fmla="*/ 283748 h 533250"/>
                <a:gd name="connsiteX23" fmla="*/ 944685 w 965250"/>
                <a:gd name="connsiteY23" fmla="*/ 284040 h 533250"/>
                <a:gd name="connsiteX24" fmla="*/ 944483 w 965250"/>
                <a:gd name="connsiteY24" fmla="*/ 288878 h 533250"/>
                <a:gd name="connsiteX25" fmla="*/ 944348 w 965250"/>
                <a:gd name="connsiteY25" fmla="*/ 291938 h 533250"/>
                <a:gd name="connsiteX26" fmla="*/ 944235 w 965250"/>
                <a:gd name="connsiteY26" fmla="*/ 293940 h 533250"/>
                <a:gd name="connsiteX27" fmla="*/ 944100 w 965250"/>
                <a:gd name="connsiteY27" fmla="*/ 295920 h 533250"/>
                <a:gd name="connsiteX28" fmla="*/ 944100 w 965250"/>
                <a:gd name="connsiteY28" fmla="*/ 295920 h 533250"/>
                <a:gd name="connsiteX29" fmla="*/ 944055 w 965250"/>
                <a:gd name="connsiteY29" fmla="*/ 297068 h 533250"/>
                <a:gd name="connsiteX30" fmla="*/ 943920 w 965250"/>
                <a:gd name="connsiteY30" fmla="*/ 299318 h 533250"/>
                <a:gd name="connsiteX31" fmla="*/ 943650 w 965250"/>
                <a:gd name="connsiteY31" fmla="*/ 303143 h 533250"/>
                <a:gd name="connsiteX32" fmla="*/ 943267 w 965250"/>
                <a:gd name="connsiteY32" fmla="*/ 308160 h 533250"/>
                <a:gd name="connsiteX33" fmla="*/ 942615 w 965250"/>
                <a:gd name="connsiteY33" fmla="*/ 315338 h 533250"/>
                <a:gd name="connsiteX34" fmla="*/ 942548 w 965250"/>
                <a:gd name="connsiteY34" fmla="*/ 315968 h 533250"/>
                <a:gd name="connsiteX35" fmla="*/ 941805 w 965250"/>
                <a:gd name="connsiteY35" fmla="*/ 323258 h 533250"/>
                <a:gd name="connsiteX36" fmla="*/ 942570 w 965250"/>
                <a:gd name="connsiteY36" fmla="*/ 315968 h 533250"/>
                <a:gd name="connsiteX37" fmla="*/ 952358 w 965250"/>
                <a:gd name="connsiteY37" fmla="*/ 310297 h 533250"/>
                <a:gd name="connsiteX38" fmla="*/ 964080 w 965250"/>
                <a:gd name="connsiteY38" fmla="*/ 326520 h 533250"/>
                <a:gd name="connsiteX39" fmla="*/ 964935 w 965250"/>
                <a:gd name="connsiteY39" fmla="*/ 318510 h 533250"/>
                <a:gd name="connsiteX40" fmla="*/ 964935 w 965250"/>
                <a:gd name="connsiteY40" fmla="*/ 318510 h 533250"/>
                <a:gd name="connsiteX41" fmla="*/ 965700 w 965250"/>
                <a:gd name="connsiteY41" fmla="*/ 310095 h 533250"/>
                <a:gd name="connsiteX42" fmla="*/ 965700 w 965250"/>
                <a:gd name="connsiteY42" fmla="*/ 310095 h 533250"/>
                <a:gd name="connsiteX43" fmla="*/ 962100 w 965250"/>
                <a:gd name="connsiteY43" fmla="*/ 304672 h 533250"/>
                <a:gd name="connsiteX44" fmla="*/ 944820 w 965250"/>
                <a:gd name="connsiteY44" fmla="*/ 256073 h 533250"/>
                <a:gd name="connsiteX45" fmla="*/ 944775 w 965250"/>
                <a:gd name="connsiteY45" fmla="*/ 254858 h 533250"/>
                <a:gd name="connsiteX46" fmla="*/ 944798 w 965250"/>
                <a:gd name="connsiteY46" fmla="*/ 256073 h 533250"/>
                <a:gd name="connsiteX47" fmla="*/ 944888 w 965250"/>
                <a:gd name="connsiteY47" fmla="*/ 259088 h 533250"/>
                <a:gd name="connsiteX48" fmla="*/ 944820 w 965250"/>
                <a:gd name="connsiteY48" fmla="*/ 256073 h 533250"/>
                <a:gd name="connsiteX49" fmla="*/ 0 w 965250"/>
                <a:gd name="connsiteY49" fmla="*/ 527738 h 533250"/>
                <a:gd name="connsiteX50" fmla="*/ 3240 w 965250"/>
                <a:gd name="connsiteY50" fmla="*/ 533318 h 533250"/>
                <a:gd name="connsiteX51" fmla="*/ 3308 w 965250"/>
                <a:gd name="connsiteY51" fmla="*/ 533318 h 533250"/>
                <a:gd name="connsiteX52" fmla="*/ 0 w 965250"/>
                <a:gd name="connsiteY52" fmla="*/ 527738 h 533250"/>
                <a:gd name="connsiteX53" fmla="*/ 4072 w 965250"/>
                <a:gd name="connsiteY53" fmla="*/ 0 h 533250"/>
                <a:gd name="connsiteX54" fmla="*/ 810 w 965250"/>
                <a:gd name="connsiteY54" fmla="*/ 5580 h 533250"/>
                <a:gd name="connsiteX55" fmla="*/ 4140 w 965250"/>
                <a:gd name="connsiteY55" fmla="*/ 0 h 533250"/>
                <a:gd name="connsiteX56" fmla="*/ 4072 w 965250"/>
                <a:gd name="connsiteY56" fmla="*/ 0 h 533250"/>
                <a:gd name="connsiteX57" fmla="*/ 893385 w 965250"/>
                <a:gd name="connsiteY57" fmla="*/ 0 h 533250"/>
                <a:gd name="connsiteX58" fmla="*/ 893318 w 965250"/>
                <a:gd name="connsiteY58" fmla="*/ 0 h 533250"/>
                <a:gd name="connsiteX59" fmla="*/ 896648 w 965250"/>
                <a:gd name="connsiteY59" fmla="*/ 5580 h 533250"/>
                <a:gd name="connsiteX60" fmla="*/ 893385 w 965250"/>
                <a:gd name="connsiteY60" fmla="*/ 0 h 533250"/>
                <a:gd name="connsiteX61" fmla="*/ 950580 w 965250"/>
                <a:gd name="connsiteY61" fmla="*/ 135900 h 533250"/>
                <a:gd name="connsiteX62" fmla="*/ 950580 w 965250"/>
                <a:gd name="connsiteY62" fmla="*/ 135900 h 533250"/>
                <a:gd name="connsiteX63" fmla="*/ 948465 w 965250"/>
                <a:gd name="connsiteY63" fmla="*/ 128093 h 533250"/>
                <a:gd name="connsiteX64" fmla="*/ 933548 w 965250"/>
                <a:gd name="connsiteY64" fmla="*/ 161415 h 533250"/>
                <a:gd name="connsiteX65" fmla="*/ 933548 w 965250"/>
                <a:gd name="connsiteY65" fmla="*/ 161460 h 533250"/>
                <a:gd name="connsiteX66" fmla="*/ 934200 w 965250"/>
                <a:gd name="connsiteY66" fmla="*/ 164498 h 533250"/>
                <a:gd name="connsiteX67" fmla="*/ 935663 w 965250"/>
                <a:gd name="connsiteY67" fmla="*/ 171675 h 533250"/>
                <a:gd name="connsiteX68" fmla="*/ 935955 w 965250"/>
                <a:gd name="connsiteY68" fmla="*/ 173138 h 533250"/>
                <a:gd name="connsiteX69" fmla="*/ 935955 w 965250"/>
                <a:gd name="connsiteY69" fmla="*/ 173138 h 533250"/>
                <a:gd name="connsiteX70" fmla="*/ 937058 w 965250"/>
                <a:gd name="connsiteY70" fmla="*/ 178988 h 533250"/>
                <a:gd name="connsiteX71" fmla="*/ 938183 w 965250"/>
                <a:gd name="connsiteY71" fmla="*/ 185603 h 533250"/>
                <a:gd name="connsiteX72" fmla="*/ 938543 w 965250"/>
                <a:gd name="connsiteY72" fmla="*/ 187695 h 533250"/>
                <a:gd name="connsiteX73" fmla="*/ 952628 w 965250"/>
                <a:gd name="connsiteY73" fmla="*/ 144113 h 533250"/>
                <a:gd name="connsiteX74" fmla="*/ 950580 w 965250"/>
                <a:gd name="connsiteY74" fmla="*/ 135900 h 5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65250" h="533250">
                  <a:moveTo>
                    <a:pt x="721463" y="510818"/>
                  </a:moveTo>
                  <a:cubicBezTo>
                    <a:pt x="721598" y="511740"/>
                    <a:pt x="721710" y="512640"/>
                    <a:pt x="721822" y="513563"/>
                  </a:cubicBezTo>
                  <a:cubicBezTo>
                    <a:pt x="722070" y="515565"/>
                    <a:pt x="722273" y="517590"/>
                    <a:pt x="722452" y="519593"/>
                  </a:cubicBezTo>
                  <a:cubicBezTo>
                    <a:pt x="722565" y="520988"/>
                    <a:pt x="722678" y="522383"/>
                    <a:pt x="722745" y="523800"/>
                  </a:cubicBezTo>
                  <a:cubicBezTo>
                    <a:pt x="722768" y="523935"/>
                    <a:pt x="722768" y="524070"/>
                    <a:pt x="722768" y="524182"/>
                  </a:cubicBezTo>
                  <a:cubicBezTo>
                    <a:pt x="722858" y="525623"/>
                    <a:pt x="722925" y="527085"/>
                    <a:pt x="722970" y="528548"/>
                  </a:cubicBezTo>
                  <a:cubicBezTo>
                    <a:pt x="722993" y="528818"/>
                    <a:pt x="722993" y="529065"/>
                    <a:pt x="722993" y="529313"/>
                  </a:cubicBezTo>
                  <a:cubicBezTo>
                    <a:pt x="723038" y="530640"/>
                    <a:pt x="723060" y="531968"/>
                    <a:pt x="723060" y="533318"/>
                  </a:cubicBezTo>
                  <a:lnTo>
                    <a:pt x="867690" y="533318"/>
                  </a:lnTo>
                  <a:cubicBezTo>
                    <a:pt x="871245" y="527760"/>
                    <a:pt x="874665" y="522135"/>
                    <a:pt x="877995" y="516420"/>
                  </a:cubicBezTo>
                  <a:cubicBezTo>
                    <a:pt x="879075" y="514552"/>
                    <a:pt x="880155" y="512685"/>
                    <a:pt x="881190" y="510818"/>
                  </a:cubicBezTo>
                  <a:lnTo>
                    <a:pt x="721463" y="510818"/>
                  </a:lnTo>
                  <a:close/>
                  <a:moveTo>
                    <a:pt x="894128" y="533318"/>
                  </a:moveTo>
                  <a:lnTo>
                    <a:pt x="894195" y="533318"/>
                  </a:lnTo>
                  <a:lnTo>
                    <a:pt x="897435" y="527738"/>
                  </a:lnTo>
                  <a:cubicBezTo>
                    <a:pt x="896355" y="529605"/>
                    <a:pt x="895253" y="531473"/>
                    <a:pt x="894128" y="533318"/>
                  </a:cubicBezTo>
                  <a:close/>
                  <a:moveTo>
                    <a:pt x="962100" y="304672"/>
                  </a:moveTo>
                  <a:cubicBezTo>
                    <a:pt x="960053" y="301523"/>
                    <a:pt x="958140" y="298305"/>
                    <a:pt x="956340" y="295020"/>
                  </a:cubicBezTo>
                  <a:cubicBezTo>
                    <a:pt x="954540" y="291735"/>
                    <a:pt x="952852" y="288405"/>
                    <a:pt x="951278" y="284985"/>
                  </a:cubicBezTo>
                  <a:cubicBezTo>
                    <a:pt x="950288" y="282893"/>
                    <a:pt x="949365" y="280755"/>
                    <a:pt x="948487" y="278595"/>
                  </a:cubicBezTo>
                  <a:cubicBezTo>
                    <a:pt x="947205" y="275513"/>
                    <a:pt x="946013" y="272363"/>
                    <a:pt x="944933" y="269167"/>
                  </a:cubicBezTo>
                  <a:cubicBezTo>
                    <a:pt x="944933" y="272295"/>
                    <a:pt x="944910" y="275445"/>
                    <a:pt x="944820" y="278573"/>
                  </a:cubicBezTo>
                  <a:cubicBezTo>
                    <a:pt x="944798" y="280305"/>
                    <a:pt x="944730" y="282037"/>
                    <a:pt x="944685" y="283748"/>
                  </a:cubicBezTo>
                  <a:lnTo>
                    <a:pt x="944685" y="284040"/>
                  </a:lnTo>
                  <a:cubicBezTo>
                    <a:pt x="944618" y="285660"/>
                    <a:pt x="944550" y="287258"/>
                    <a:pt x="944483" y="288878"/>
                  </a:cubicBezTo>
                  <a:cubicBezTo>
                    <a:pt x="944437" y="289912"/>
                    <a:pt x="944392" y="290925"/>
                    <a:pt x="944348" y="291938"/>
                  </a:cubicBezTo>
                  <a:cubicBezTo>
                    <a:pt x="944325" y="292590"/>
                    <a:pt x="944280" y="293265"/>
                    <a:pt x="944235" y="293940"/>
                  </a:cubicBezTo>
                  <a:cubicBezTo>
                    <a:pt x="944213" y="294593"/>
                    <a:pt x="944168" y="295268"/>
                    <a:pt x="944100" y="295920"/>
                  </a:cubicBezTo>
                  <a:lnTo>
                    <a:pt x="944100" y="295920"/>
                  </a:lnTo>
                  <a:cubicBezTo>
                    <a:pt x="944100" y="296325"/>
                    <a:pt x="944078" y="296685"/>
                    <a:pt x="944055" y="297068"/>
                  </a:cubicBezTo>
                  <a:cubicBezTo>
                    <a:pt x="944010" y="297810"/>
                    <a:pt x="943965" y="298575"/>
                    <a:pt x="943920" y="299318"/>
                  </a:cubicBezTo>
                  <a:cubicBezTo>
                    <a:pt x="943852" y="300578"/>
                    <a:pt x="943763" y="301860"/>
                    <a:pt x="943650" y="303143"/>
                  </a:cubicBezTo>
                  <a:cubicBezTo>
                    <a:pt x="943538" y="304807"/>
                    <a:pt x="943425" y="306495"/>
                    <a:pt x="943267" y="308160"/>
                  </a:cubicBezTo>
                  <a:cubicBezTo>
                    <a:pt x="943088" y="310568"/>
                    <a:pt x="942862" y="312953"/>
                    <a:pt x="942615" y="315338"/>
                  </a:cubicBezTo>
                  <a:cubicBezTo>
                    <a:pt x="942615" y="315563"/>
                    <a:pt x="942592" y="315765"/>
                    <a:pt x="942548" y="315968"/>
                  </a:cubicBezTo>
                  <a:cubicBezTo>
                    <a:pt x="942322" y="318420"/>
                    <a:pt x="942075" y="320850"/>
                    <a:pt x="941805" y="323258"/>
                  </a:cubicBezTo>
                  <a:cubicBezTo>
                    <a:pt x="942075" y="320828"/>
                    <a:pt x="942345" y="318398"/>
                    <a:pt x="942570" y="315968"/>
                  </a:cubicBezTo>
                  <a:lnTo>
                    <a:pt x="952358" y="310297"/>
                  </a:lnTo>
                  <a:cubicBezTo>
                    <a:pt x="955935" y="315922"/>
                    <a:pt x="959850" y="321345"/>
                    <a:pt x="964080" y="326520"/>
                  </a:cubicBezTo>
                  <a:cubicBezTo>
                    <a:pt x="964395" y="323843"/>
                    <a:pt x="964665" y="321188"/>
                    <a:pt x="964935" y="318510"/>
                  </a:cubicBezTo>
                  <a:lnTo>
                    <a:pt x="964935" y="318510"/>
                  </a:lnTo>
                  <a:cubicBezTo>
                    <a:pt x="965205" y="315698"/>
                    <a:pt x="965475" y="312885"/>
                    <a:pt x="965700" y="310095"/>
                  </a:cubicBezTo>
                  <a:lnTo>
                    <a:pt x="965700" y="310095"/>
                  </a:lnTo>
                  <a:cubicBezTo>
                    <a:pt x="964463" y="308295"/>
                    <a:pt x="963247" y="306495"/>
                    <a:pt x="962100" y="304672"/>
                  </a:cubicBezTo>
                  <a:close/>
                  <a:moveTo>
                    <a:pt x="944820" y="256073"/>
                  </a:moveTo>
                  <a:cubicBezTo>
                    <a:pt x="944820" y="255667"/>
                    <a:pt x="944798" y="255263"/>
                    <a:pt x="944775" y="254858"/>
                  </a:cubicBezTo>
                  <a:cubicBezTo>
                    <a:pt x="944798" y="255263"/>
                    <a:pt x="944798" y="255667"/>
                    <a:pt x="944798" y="256073"/>
                  </a:cubicBezTo>
                  <a:cubicBezTo>
                    <a:pt x="944842" y="257063"/>
                    <a:pt x="944865" y="258075"/>
                    <a:pt x="944888" y="259088"/>
                  </a:cubicBezTo>
                  <a:cubicBezTo>
                    <a:pt x="944865" y="258075"/>
                    <a:pt x="944842" y="257063"/>
                    <a:pt x="944820" y="256073"/>
                  </a:cubicBezTo>
                  <a:close/>
                  <a:moveTo>
                    <a:pt x="0" y="527738"/>
                  </a:moveTo>
                  <a:lnTo>
                    <a:pt x="3240" y="533318"/>
                  </a:lnTo>
                  <a:lnTo>
                    <a:pt x="3308" y="533318"/>
                  </a:lnTo>
                  <a:cubicBezTo>
                    <a:pt x="2183" y="531473"/>
                    <a:pt x="1080" y="529605"/>
                    <a:pt x="0" y="527738"/>
                  </a:cubicBezTo>
                  <a:close/>
                  <a:moveTo>
                    <a:pt x="4072" y="0"/>
                  </a:moveTo>
                  <a:lnTo>
                    <a:pt x="810" y="5580"/>
                  </a:lnTo>
                  <a:cubicBezTo>
                    <a:pt x="1912" y="3712"/>
                    <a:pt x="3015" y="1845"/>
                    <a:pt x="4140" y="0"/>
                  </a:cubicBezTo>
                  <a:lnTo>
                    <a:pt x="4072" y="0"/>
                  </a:lnTo>
                  <a:close/>
                  <a:moveTo>
                    <a:pt x="893385" y="0"/>
                  </a:moveTo>
                  <a:lnTo>
                    <a:pt x="893318" y="0"/>
                  </a:lnTo>
                  <a:cubicBezTo>
                    <a:pt x="894443" y="1845"/>
                    <a:pt x="895545" y="3712"/>
                    <a:pt x="896648" y="5580"/>
                  </a:cubicBezTo>
                  <a:lnTo>
                    <a:pt x="893385" y="0"/>
                  </a:lnTo>
                  <a:close/>
                  <a:moveTo>
                    <a:pt x="950580" y="135900"/>
                  </a:moveTo>
                  <a:lnTo>
                    <a:pt x="950580" y="135900"/>
                  </a:lnTo>
                  <a:cubicBezTo>
                    <a:pt x="949905" y="133267"/>
                    <a:pt x="949207" y="130703"/>
                    <a:pt x="948465" y="128093"/>
                  </a:cubicBezTo>
                  <a:cubicBezTo>
                    <a:pt x="942390" y="138578"/>
                    <a:pt x="937372" y="149715"/>
                    <a:pt x="933548" y="161415"/>
                  </a:cubicBezTo>
                  <a:cubicBezTo>
                    <a:pt x="933548" y="161415"/>
                    <a:pt x="933525" y="161415"/>
                    <a:pt x="933548" y="161460"/>
                  </a:cubicBezTo>
                  <a:cubicBezTo>
                    <a:pt x="933773" y="162473"/>
                    <a:pt x="933997" y="163485"/>
                    <a:pt x="934200" y="164498"/>
                  </a:cubicBezTo>
                  <a:cubicBezTo>
                    <a:pt x="934717" y="166883"/>
                    <a:pt x="935213" y="169267"/>
                    <a:pt x="935663" y="171675"/>
                  </a:cubicBezTo>
                  <a:cubicBezTo>
                    <a:pt x="935775" y="172170"/>
                    <a:pt x="935865" y="172642"/>
                    <a:pt x="935955" y="173138"/>
                  </a:cubicBezTo>
                  <a:lnTo>
                    <a:pt x="935955" y="173138"/>
                  </a:lnTo>
                  <a:cubicBezTo>
                    <a:pt x="936338" y="175095"/>
                    <a:pt x="936697" y="177030"/>
                    <a:pt x="937058" y="178988"/>
                  </a:cubicBezTo>
                  <a:cubicBezTo>
                    <a:pt x="937440" y="181193"/>
                    <a:pt x="937822" y="183397"/>
                    <a:pt x="938183" y="185603"/>
                  </a:cubicBezTo>
                  <a:cubicBezTo>
                    <a:pt x="938318" y="186300"/>
                    <a:pt x="938430" y="186998"/>
                    <a:pt x="938543" y="187695"/>
                  </a:cubicBezTo>
                  <a:cubicBezTo>
                    <a:pt x="941197" y="172328"/>
                    <a:pt x="946013" y="157703"/>
                    <a:pt x="952628" y="144113"/>
                  </a:cubicBezTo>
                  <a:cubicBezTo>
                    <a:pt x="951997" y="141368"/>
                    <a:pt x="951300" y="138623"/>
                    <a:pt x="950580" y="135900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C81C86A9-71A5-4576-9696-1CA2D3F9D2FA}"/>
                </a:ext>
              </a:extLst>
            </p:cNvPr>
            <p:cNvSpPr/>
            <p:nvPr/>
          </p:nvSpPr>
          <p:spPr>
            <a:xfrm>
              <a:off x="1662278" y="2791333"/>
              <a:ext cx="198000" cy="351000"/>
            </a:xfrm>
            <a:custGeom>
              <a:avLst/>
              <a:gdLst>
                <a:gd name="connsiteX0" fmla="*/ 199777 w 198000"/>
                <a:gd name="connsiteY0" fmla="*/ 16223 h 351000"/>
                <a:gd name="connsiteX1" fmla="*/ 133132 w 198000"/>
                <a:gd name="connsiteY1" fmla="*/ 217440 h 351000"/>
                <a:gd name="connsiteX2" fmla="*/ 129825 w 198000"/>
                <a:gd name="connsiteY2" fmla="*/ 223020 h 351000"/>
                <a:gd name="connsiteX3" fmla="*/ 20723 w 198000"/>
                <a:gd name="connsiteY3" fmla="*/ 351945 h 351000"/>
                <a:gd name="connsiteX4" fmla="*/ 0 w 198000"/>
                <a:gd name="connsiteY4" fmla="*/ 339975 h 351000"/>
                <a:gd name="connsiteX5" fmla="*/ 103388 w 198000"/>
                <a:gd name="connsiteY5" fmla="*/ 223020 h 351000"/>
                <a:gd name="connsiteX6" fmla="*/ 113693 w 198000"/>
                <a:gd name="connsiteY6" fmla="*/ 206123 h 351000"/>
                <a:gd name="connsiteX7" fmla="*/ 116888 w 198000"/>
                <a:gd name="connsiteY7" fmla="*/ 200520 h 351000"/>
                <a:gd name="connsiteX8" fmla="*/ 120735 w 198000"/>
                <a:gd name="connsiteY8" fmla="*/ 193545 h 351000"/>
                <a:gd name="connsiteX9" fmla="*/ 124493 w 198000"/>
                <a:gd name="connsiteY9" fmla="*/ 186525 h 351000"/>
                <a:gd name="connsiteX10" fmla="*/ 127507 w 198000"/>
                <a:gd name="connsiteY10" fmla="*/ 180653 h 351000"/>
                <a:gd name="connsiteX11" fmla="*/ 130207 w 198000"/>
                <a:gd name="connsiteY11" fmla="*/ 175208 h 351000"/>
                <a:gd name="connsiteX12" fmla="*/ 132255 w 198000"/>
                <a:gd name="connsiteY12" fmla="*/ 170978 h 351000"/>
                <a:gd name="connsiteX13" fmla="*/ 135000 w 198000"/>
                <a:gd name="connsiteY13" fmla="*/ 165128 h 351000"/>
                <a:gd name="connsiteX14" fmla="*/ 137475 w 198000"/>
                <a:gd name="connsiteY14" fmla="*/ 159683 h 351000"/>
                <a:gd name="connsiteX15" fmla="*/ 138983 w 198000"/>
                <a:gd name="connsiteY15" fmla="*/ 156308 h 351000"/>
                <a:gd name="connsiteX16" fmla="*/ 141660 w 198000"/>
                <a:gd name="connsiteY16" fmla="*/ 150098 h 351000"/>
                <a:gd name="connsiteX17" fmla="*/ 144023 w 198000"/>
                <a:gd name="connsiteY17" fmla="*/ 144360 h 351000"/>
                <a:gd name="connsiteX18" fmla="*/ 144832 w 198000"/>
                <a:gd name="connsiteY18" fmla="*/ 142403 h 351000"/>
                <a:gd name="connsiteX19" fmla="*/ 146993 w 198000"/>
                <a:gd name="connsiteY19" fmla="*/ 136868 h 351000"/>
                <a:gd name="connsiteX20" fmla="*/ 147757 w 198000"/>
                <a:gd name="connsiteY20" fmla="*/ 134865 h 351000"/>
                <a:gd name="connsiteX21" fmla="*/ 149220 w 198000"/>
                <a:gd name="connsiteY21" fmla="*/ 131063 h 351000"/>
                <a:gd name="connsiteX22" fmla="*/ 150885 w 198000"/>
                <a:gd name="connsiteY22" fmla="*/ 126518 h 351000"/>
                <a:gd name="connsiteX23" fmla="*/ 152550 w 198000"/>
                <a:gd name="connsiteY23" fmla="*/ 121815 h 351000"/>
                <a:gd name="connsiteX24" fmla="*/ 153112 w 198000"/>
                <a:gd name="connsiteY24" fmla="*/ 120218 h 351000"/>
                <a:gd name="connsiteX25" fmla="*/ 154777 w 198000"/>
                <a:gd name="connsiteY25" fmla="*/ 115380 h 351000"/>
                <a:gd name="connsiteX26" fmla="*/ 155948 w 198000"/>
                <a:gd name="connsiteY26" fmla="*/ 111803 h 351000"/>
                <a:gd name="connsiteX27" fmla="*/ 157590 w 198000"/>
                <a:gd name="connsiteY27" fmla="*/ 106718 h 351000"/>
                <a:gd name="connsiteX28" fmla="*/ 158108 w 198000"/>
                <a:gd name="connsiteY28" fmla="*/ 105075 h 351000"/>
                <a:gd name="connsiteX29" fmla="*/ 159727 w 198000"/>
                <a:gd name="connsiteY29" fmla="*/ 99788 h 351000"/>
                <a:gd name="connsiteX30" fmla="*/ 161145 w 198000"/>
                <a:gd name="connsiteY30" fmla="*/ 94973 h 351000"/>
                <a:gd name="connsiteX31" fmla="*/ 161550 w 198000"/>
                <a:gd name="connsiteY31" fmla="*/ 93578 h 351000"/>
                <a:gd name="connsiteX32" fmla="*/ 163328 w 198000"/>
                <a:gd name="connsiteY32" fmla="*/ 87143 h 351000"/>
                <a:gd name="connsiteX33" fmla="*/ 163777 w 198000"/>
                <a:gd name="connsiteY33" fmla="*/ 85478 h 351000"/>
                <a:gd name="connsiteX34" fmla="*/ 165578 w 198000"/>
                <a:gd name="connsiteY34" fmla="*/ 78615 h 351000"/>
                <a:gd name="connsiteX35" fmla="*/ 165668 w 198000"/>
                <a:gd name="connsiteY35" fmla="*/ 78188 h 351000"/>
                <a:gd name="connsiteX36" fmla="*/ 167558 w 198000"/>
                <a:gd name="connsiteY36" fmla="*/ 70425 h 351000"/>
                <a:gd name="connsiteX37" fmla="*/ 168930 w 198000"/>
                <a:gd name="connsiteY37" fmla="*/ 64395 h 351000"/>
                <a:gd name="connsiteX38" fmla="*/ 169763 w 198000"/>
                <a:gd name="connsiteY38" fmla="*/ 60503 h 351000"/>
                <a:gd name="connsiteX39" fmla="*/ 170078 w 198000"/>
                <a:gd name="connsiteY39" fmla="*/ 59040 h 351000"/>
                <a:gd name="connsiteX40" fmla="*/ 171473 w 198000"/>
                <a:gd name="connsiteY40" fmla="*/ 52133 h 351000"/>
                <a:gd name="connsiteX41" fmla="*/ 172890 w 198000"/>
                <a:gd name="connsiteY41" fmla="*/ 44572 h 351000"/>
                <a:gd name="connsiteX42" fmla="*/ 173070 w 198000"/>
                <a:gd name="connsiteY42" fmla="*/ 43583 h 351000"/>
                <a:gd name="connsiteX43" fmla="*/ 174240 w 198000"/>
                <a:gd name="connsiteY43" fmla="*/ 36608 h 351000"/>
                <a:gd name="connsiteX44" fmla="*/ 175298 w 198000"/>
                <a:gd name="connsiteY44" fmla="*/ 29745 h 351000"/>
                <a:gd name="connsiteX45" fmla="*/ 175882 w 198000"/>
                <a:gd name="connsiteY45" fmla="*/ 25718 h 351000"/>
                <a:gd name="connsiteX46" fmla="*/ 176535 w 198000"/>
                <a:gd name="connsiteY46" fmla="*/ 20970 h 351000"/>
                <a:gd name="connsiteX47" fmla="*/ 176625 w 198000"/>
                <a:gd name="connsiteY47" fmla="*/ 20250 h 351000"/>
                <a:gd name="connsiteX48" fmla="*/ 177503 w 198000"/>
                <a:gd name="connsiteY48" fmla="*/ 12960 h 351000"/>
                <a:gd name="connsiteX49" fmla="*/ 178267 w 198000"/>
                <a:gd name="connsiteY49" fmla="*/ 5670 h 351000"/>
                <a:gd name="connsiteX50" fmla="*/ 188055 w 198000"/>
                <a:gd name="connsiteY50" fmla="*/ 0 h 351000"/>
                <a:gd name="connsiteX51" fmla="*/ 199777 w 198000"/>
                <a:gd name="connsiteY51" fmla="*/ 16223 h 3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8000" h="351000">
                  <a:moveTo>
                    <a:pt x="199777" y="16223"/>
                  </a:moveTo>
                  <a:cubicBezTo>
                    <a:pt x="191655" y="87098"/>
                    <a:pt x="169020" y="155723"/>
                    <a:pt x="133132" y="217440"/>
                  </a:cubicBezTo>
                  <a:cubicBezTo>
                    <a:pt x="132053" y="219308"/>
                    <a:pt x="130950" y="221175"/>
                    <a:pt x="129825" y="223020"/>
                  </a:cubicBezTo>
                  <a:cubicBezTo>
                    <a:pt x="100733" y="271710"/>
                    <a:pt x="63743" y="315293"/>
                    <a:pt x="20723" y="351945"/>
                  </a:cubicBezTo>
                  <a:lnTo>
                    <a:pt x="0" y="339975"/>
                  </a:lnTo>
                  <a:cubicBezTo>
                    <a:pt x="40298" y="306743"/>
                    <a:pt x="75285" y="267233"/>
                    <a:pt x="103388" y="223020"/>
                  </a:cubicBezTo>
                  <a:cubicBezTo>
                    <a:pt x="106943" y="217463"/>
                    <a:pt x="110362" y="211838"/>
                    <a:pt x="113693" y="206123"/>
                  </a:cubicBezTo>
                  <a:cubicBezTo>
                    <a:pt x="114773" y="204255"/>
                    <a:pt x="115852" y="202388"/>
                    <a:pt x="116888" y="200520"/>
                  </a:cubicBezTo>
                  <a:cubicBezTo>
                    <a:pt x="118215" y="198203"/>
                    <a:pt x="119497" y="195885"/>
                    <a:pt x="120735" y="193545"/>
                  </a:cubicBezTo>
                  <a:cubicBezTo>
                    <a:pt x="122017" y="191228"/>
                    <a:pt x="123255" y="188888"/>
                    <a:pt x="124493" y="186525"/>
                  </a:cubicBezTo>
                  <a:cubicBezTo>
                    <a:pt x="125527" y="184590"/>
                    <a:pt x="126517" y="182633"/>
                    <a:pt x="127507" y="180653"/>
                  </a:cubicBezTo>
                  <a:cubicBezTo>
                    <a:pt x="128408" y="178853"/>
                    <a:pt x="129308" y="177030"/>
                    <a:pt x="130207" y="175208"/>
                  </a:cubicBezTo>
                  <a:cubicBezTo>
                    <a:pt x="130905" y="173813"/>
                    <a:pt x="131580" y="172395"/>
                    <a:pt x="132255" y="170978"/>
                  </a:cubicBezTo>
                  <a:cubicBezTo>
                    <a:pt x="133178" y="169043"/>
                    <a:pt x="134100" y="167085"/>
                    <a:pt x="135000" y="165128"/>
                  </a:cubicBezTo>
                  <a:cubicBezTo>
                    <a:pt x="135855" y="163328"/>
                    <a:pt x="136688" y="161505"/>
                    <a:pt x="137475" y="159683"/>
                  </a:cubicBezTo>
                  <a:cubicBezTo>
                    <a:pt x="137993" y="158558"/>
                    <a:pt x="138487" y="157433"/>
                    <a:pt x="138983" y="156308"/>
                  </a:cubicBezTo>
                  <a:cubicBezTo>
                    <a:pt x="139882" y="154238"/>
                    <a:pt x="140760" y="152168"/>
                    <a:pt x="141660" y="150098"/>
                  </a:cubicBezTo>
                  <a:cubicBezTo>
                    <a:pt x="142448" y="148185"/>
                    <a:pt x="143235" y="146273"/>
                    <a:pt x="144023" y="144360"/>
                  </a:cubicBezTo>
                  <a:cubicBezTo>
                    <a:pt x="144293" y="143708"/>
                    <a:pt x="144540" y="143055"/>
                    <a:pt x="144832" y="142403"/>
                  </a:cubicBezTo>
                  <a:cubicBezTo>
                    <a:pt x="145553" y="140558"/>
                    <a:pt x="146295" y="138713"/>
                    <a:pt x="146993" y="136868"/>
                  </a:cubicBezTo>
                  <a:cubicBezTo>
                    <a:pt x="147263" y="136215"/>
                    <a:pt x="147510" y="135540"/>
                    <a:pt x="147757" y="134865"/>
                  </a:cubicBezTo>
                  <a:cubicBezTo>
                    <a:pt x="148253" y="133605"/>
                    <a:pt x="148747" y="132345"/>
                    <a:pt x="149220" y="131063"/>
                  </a:cubicBezTo>
                  <a:cubicBezTo>
                    <a:pt x="149783" y="129555"/>
                    <a:pt x="150345" y="128048"/>
                    <a:pt x="150885" y="126518"/>
                  </a:cubicBezTo>
                  <a:cubicBezTo>
                    <a:pt x="151470" y="124965"/>
                    <a:pt x="152033" y="123390"/>
                    <a:pt x="152550" y="121815"/>
                  </a:cubicBezTo>
                  <a:cubicBezTo>
                    <a:pt x="152753" y="121298"/>
                    <a:pt x="152933" y="120758"/>
                    <a:pt x="153112" y="120218"/>
                  </a:cubicBezTo>
                  <a:cubicBezTo>
                    <a:pt x="153698" y="118620"/>
                    <a:pt x="154237" y="117000"/>
                    <a:pt x="154777" y="115380"/>
                  </a:cubicBezTo>
                  <a:cubicBezTo>
                    <a:pt x="155183" y="114188"/>
                    <a:pt x="155588" y="112995"/>
                    <a:pt x="155948" y="111803"/>
                  </a:cubicBezTo>
                  <a:cubicBezTo>
                    <a:pt x="156533" y="110115"/>
                    <a:pt x="157073" y="108428"/>
                    <a:pt x="157590" y="106718"/>
                  </a:cubicBezTo>
                  <a:cubicBezTo>
                    <a:pt x="157770" y="106178"/>
                    <a:pt x="157950" y="105638"/>
                    <a:pt x="158108" y="105075"/>
                  </a:cubicBezTo>
                  <a:cubicBezTo>
                    <a:pt x="158670" y="103320"/>
                    <a:pt x="159210" y="101565"/>
                    <a:pt x="159727" y="99788"/>
                  </a:cubicBezTo>
                  <a:cubicBezTo>
                    <a:pt x="160223" y="98190"/>
                    <a:pt x="160695" y="96593"/>
                    <a:pt x="161145" y="94973"/>
                  </a:cubicBezTo>
                  <a:cubicBezTo>
                    <a:pt x="161280" y="94523"/>
                    <a:pt x="161415" y="94050"/>
                    <a:pt x="161550" y="93578"/>
                  </a:cubicBezTo>
                  <a:cubicBezTo>
                    <a:pt x="162158" y="91440"/>
                    <a:pt x="162765" y="89303"/>
                    <a:pt x="163328" y="87143"/>
                  </a:cubicBezTo>
                  <a:cubicBezTo>
                    <a:pt x="163485" y="86580"/>
                    <a:pt x="163642" y="86040"/>
                    <a:pt x="163777" y="85478"/>
                  </a:cubicBezTo>
                  <a:cubicBezTo>
                    <a:pt x="164408" y="83205"/>
                    <a:pt x="164993" y="80910"/>
                    <a:pt x="165578" y="78615"/>
                  </a:cubicBezTo>
                  <a:cubicBezTo>
                    <a:pt x="165600" y="78480"/>
                    <a:pt x="165645" y="78322"/>
                    <a:pt x="165668" y="78188"/>
                  </a:cubicBezTo>
                  <a:cubicBezTo>
                    <a:pt x="166342" y="75600"/>
                    <a:pt x="166950" y="73013"/>
                    <a:pt x="167558" y="70425"/>
                  </a:cubicBezTo>
                  <a:cubicBezTo>
                    <a:pt x="168030" y="68423"/>
                    <a:pt x="168503" y="66398"/>
                    <a:pt x="168930" y="64395"/>
                  </a:cubicBezTo>
                  <a:cubicBezTo>
                    <a:pt x="169223" y="63090"/>
                    <a:pt x="169515" y="61808"/>
                    <a:pt x="169763" y="60503"/>
                  </a:cubicBezTo>
                  <a:cubicBezTo>
                    <a:pt x="169875" y="60008"/>
                    <a:pt x="169987" y="59535"/>
                    <a:pt x="170078" y="59040"/>
                  </a:cubicBezTo>
                  <a:cubicBezTo>
                    <a:pt x="170573" y="56745"/>
                    <a:pt x="171045" y="54428"/>
                    <a:pt x="171473" y="52133"/>
                  </a:cubicBezTo>
                  <a:cubicBezTo>
                    <a:pt x="171967" y="49613"/>
                    <a:pt x="172440" y="47093"/>
                    <a:pt x="172890" y="44572"/>
                  </a:cubicBezTo>
                  <a:cubicBezTo>
                    <a:pt x="172957" y="44235"/>
                    <a:pt x="173003" y="43920"/>
                    <a:pt x="173070" y="43583"/>
                  </a:cubicBezTo>
                  <a:cubicBezTo>
                    <a:pt x="173475" y="41265"/>
                    <a:pt x="173880" y="38947"/>
                    <a:pt x="174240" y="36608"/>
                  </a:cubicBezTo>
                  <a:cubicBezTo>
                    <a:pt x="174622" y="34335"/>
                    <a:pt x="174983" y="32040"/>
                    <a:pt x="175298" y="29745"/>
                  </a:cubicBezTo>
                  <a:cubicBezTo>
                    <a:pt x="175523" y="28395"/>
                    <a:pt x="175703" y="27067"/>
                    <a:pt x="175882" y="25718"/>
                  </a:cubicBezTo>
                  <a:cubicBezTo>
                    <a:pt x="176108" y="24143"/>
                    <a:pt x="176332" y="22545"/>
                    <a:pt x="176535" y="20970"/>
                  </a:cubicBezTo>
                  <a:cubicBezTo>
                    <a:pt x="176558" y="20723"/>
                    <a:pt x="176602" y="20475"/>
                    <a:pt x="176625" y="20250"/>
                  </a:cubicBezTo>
                  <a:cubicBezTo>
                    <a:pt x="176918" y="17820"/>
                    <a:pt x="177233" y="15390"/>
                    <a:pt x="177503" y="12960"/>
                  </a:cubicBezTo>
                  <a:cubicBezTo>
                    <a:pt x="177773" y="10530"/>
                    <a:pt x="178043" y="8100"/>
                    <a:pt x="178267" y="5670"/>
                  </a:cubicBezTo>
                  <a:lnTo>
                    <a:pt x="188055" y="0"/>
                  </a:lnTo>
                  <a:cubicBezTo>
                    <a:pt x="191632" y="5625"/>
                    <a:pt x="195548" y="11048"/>
                    <a:pt x="199777" y="16223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2980D85A-8FCA-403F-8AED-33D4D45A8D96}"/>
                </a:ext>
              </a:extLst>
            </p:cNvPr>
            <p:cNvSpPr/>
            <p:nvPr/>
          </p:nvSpPr>
          <p:spPr>
            <a:xfrm>
              <a:off x="827956" y="2229655"/>
              <a:ext cx="1017000" cy="1037250"/>
            </a:xfrm>
            <a:custGeom>
              <a:avLst/>
              <a:gdLst>
                <a:gd name="connsiteX0" fmla="*/ 761918 w 1017000"/>
                <a:gd name="connsiteY0" fmla="*/ 686059 h 1037250"/>
                <a:gd name="connsiteX1" fmla="*/ 785430 w 1017000"/>
                <a:gd name="connsiteY1" fmla="*/ 672491 h 1037250"/>
                <a:gd name="connsiteX2" fmla="*/ 797693 w 1017000"/>
                <a:gd name="connsiteY2" fmla="*/ 529661 h 1037250"/>
                <a:gd name="connsiteX3" fmla="*/ 1006425 w 1017000"/>
                <a:gd name="connsiteY3" fmla="*/ 529954 h 1037250"/>
                <a:gd name="connsiteX4" fmla="*/ 999540 w 1017000"/>
                <a:gd name="connsiteY4" fmla="*/ 507431 h 1037250"/>
                <a:gd name="connsiteX5" fmla="*/ 797670 w 1017000"/>
                <a:gd name="connsiteY5" fmla="*/ 507161 h 1037250"/>
                <a:gd name="connsiteX6" fmla="*/ 765090 w 1017000"/>
                <a:gd name="connsiteY6" fmla="*/ 273881 h 1037250"/>
                <a:gd name="connsiteX7" fmla="*/ 950467 w 1017000"/>
                <a:gd name="connsiteY7" fmla="*/ 273881 h 1037250"/>
                <a:gd name="connsiteX8" fmla="*/ 951300 w 1017000"/>
                <a:gd name="connsiteY8" fmla="*/ 275389 h 1037250"/>
                <a:gd name="connsiteX9" fmla="*/ 951503 w 1017000"/>
                <a:gd name="connsiteY9" fmla="*/ 275749 h 1037250"/>
                <a:gd name="connsiteX10" fmla="*/ 955102 w 1017000"/>
                <a:gd name="connsiteY10" fmla="*/ 282274 h 1037250"/>
                <a:gd name="connsiteX11" fmla="*/ 960053 w 1017000"/>
                <a:gd name="connsiteY11" fmla="*/ 291656 h 1037250"/>
                <a:gd name="connsiteX12" fmla="*/ 962865 w 1017000"/>
                <a:gd name="connsiteY12" fmla="*/ 297191 h 1037250"/>
                <a:gd name="connsiteX13" fmla="*/ 966465 w 1017000"/>
                <a:gd name="connsiteY13" fmla="*/ 304549 h 1037250"/>
                <a:gd name="connsiteX14" fmla="*/ 969548 w 1017000"/>
                <a:gd name="connsiteY14" fmla="*/ 311096 h 1037250"/>
                <a:gd name="connsiteX15" fmla="*/ 970875 w 1017000"/>
                <a:gd name="connsiteY15" fmla="*/ 314021 h 1037250"/>
                <a:gd name="connsiteX16" fmla="*/ 972652 w 1017000"/>
                <a:gd name="connsiteY16" fmla="*/ 317981 h 1037250"/>
                <a:gd name="connsiteX17" fmla="*/ 974408 w 1017000"/>
                <a:gd name="connsiteY17" fmla="*/ 322031 h 1037250"/>
                <a:gd name="connsiteX18" fmla="*/ 975780 w 1017000"/>
                <a:gd name="connsiteY18" fmla="*/ 325249 h 1037250"/>
                <a:gd name="connsiteX19" fmla="*/ 977423 w 1017000"/>
                <a:gd name="connsiteY19" fmla="*/ 329209 h 1037250"/>
                <a:gd name="connsiteX20" fmla="*/ 979605 w 1017000"/>
                <a:gd name="connsiteY20" fmla="*/ 334541 h 1037250"/>
                <a:gd name="connsiteX21" fmla="*/ 982395 w 1017000"/>
                <a:gd name="connsiteY21" fmla="*/ 341696 h 1037250"/>
                <a:gd name="connsiteX22" fmla="*/ 984555 w 1017000"/>
                <a:gd name="connsiteY22" fmla="*/ 347456 h 1037250"/>
                <a:gd name="connsiteX23" fmla="*/ 985995 w 1017000"/>
                <a:gd name="connsiteY23" fmla="*/ 351394 h 1037250"/>
                <a:gd name="connsiteX24" fmla="*/ 988132 w 1017000"/>
                <a:gd name="connsiteY24" fmla="*/ 357536 h 1037250"/>
                <a:gd name="connsiteX25" fmla="*/ 990675 w 1017000"/>
                <a:gd name="connsiteY25" fmla="*/ 365141 h 1037250"/>
                <a:gd name="connsiteX26" fmla="*/ 990810 w 1017000"/>
                <a:gd name="connsiteY26" fmla="*/ 365569 h 1037250"/>
                <a:gd name="connsiteX27" fmla="*/ 992543 w 1017000"/>
                <a:gd name="connsiteY27" fmla="*/ 371036 h 1037250"/>
                <a:gd name="connsiteX28" fmla="*/ 993735 w 1017000"/>
                <a:gd name="connsiteY28" fmla="*/ 374906 h 1037250"/>
                <a:gd name="connsiteX29" fmla="*/ 995378 w 1017000"/>
                <a:gd name="connsiteY29" fmla="*/ 380509 h 1037250"/>
                <a:gd name="connsiteX30" fmla="*/ 995580 w 1017000"/>
                <a:gd name="connsiteY30" fmla="*/ 381161 h 1037250"/>
                <a:gd name="connsiteX31" fmla="*/ 997515 w 1017000"/>
                <a:gd name="connsiteY31" fmla="*/ 388114 h 1037250"/>
                <a:gd name="connsiteX32" fmla="*/ 997852 w 1017000"/>
                <a:gd name="connsiteY32" fmla="*/ 389374 h 1037250"/>
                <a:gd name="connsiteX33" fmla="*/ 999787 w 1017000"/>
                <a:gd name="connsiteY33" fmla="*/ 396754 h 1037250"/>
                <a:gd name="connsiteX34" fmla="*/ 1001273 w 1017000"/>
                <a:gd name="connsiteY34" fmla="*/ 402739 h 1037250"/>
                <a:gd name="connsiteX35" fmla="*/ 1002060 w 1017000"/>
                <a:gd name="connsiteY35" fmla="*/ 406091 h 1037250"/>
                <a:gd name="connsiteX36" fmla="*/ 1002938 w 1017000"/>
                <a:gd name="connsiteY36" fmla="*/ 410029 h 1037250"/>
                <a:gd name="connsiteX37" fmla="*/ 1003568 w 1017000"/>
                <a:gd name="connsiteY37" fmla="*/ 412796 h 1037250"/>
                <a:gd name="connsiteX38" fmla="*/ 1018485 w 1017000"/>
                <a:gd name="connsiteY38" fmla="*/ 379474 h 1037250"/>
                <a:gd name="connsiteX39" fmla="*/ 966668 w 1017000"/>
                <a:gd name="connsiteY39" fmla="*/ 256961 h 1037250"/>
                <a:gd name="connsiteX40" fmla="*/ 963338 w 1017000"/>
                <a:gd name="connsiteY40" fmla="*/ 251381 h 1037250"/>
                <a:gd name="connsiteX41" fmla="*/ 782010 w 1017000"/>
                <a:gd name="connsiteY41" fmla="*/ 71674 h 1037250"/>
                <a:gd name="connsiteX42" fmla="*/ 522315 w 1017000"/>
                <a:gd name="connsiteY42" fmla="*/ 34 h 1037250"/>
                <a:gd name="connsiteX43" fmla="*/ 522270 w 1017000"/>
                <a:gd name="connsiteY43" fmla="*/ 34 h 1037250"/>
                <a:gd name="connsiteX44" fmla="*/ 515205 w 1017000"/>
                <a:gd name="connsiteY44" fmla="*/ 34 h 1037250"/>
                <a:gd name="connsiteX45" fmla="*/ 515160 w 1017000"/>
                <a:gd name="connsiteY45" fmla="*/ 34 h 1037250"/>
                <a:gd name="connsiteX46" fmla="*/ 255465 w 1017000"/>
                <a:gd name="connsiteY46" fmla="*/ 71674 h 1037250"/>
                <a:gd name="connsiteX47" fmla="*/ 74160 w 1017000"/>
                <a:gd name="connsiteY47" fmla="*/ 251381 h 1037250"/>
                <a:gd name="connsiteX48" fmla="*/ 70830 w 1017000"/>
                <a:gd name="connsiteY48" fmla="*/ 256961 h 1037250"/>
                <a:gd name="connsiteX49" fmla="*/ 0 w 1017000"/>
                <a:gd name="connsiteY49" fmla="*/ 518726 h 1037250"/>
                <a:gd name="connsiteX50" fmla="*/ 70020 w 1017000"/>
                <a:gd name="connsiteY50" fmla="*/ 779119 h 1037250"/>
                <a:gd name="connsiteX51" fmla="*/ 73328 w 1017000"/>
                <a:gd name="connsiteY51" fmla="*/ 784699 h 1037250"/>
                <a:gd name="connsiteX52" fmla="*/ 254768 w 1017000"/>
                <a:gd name="connsiteY52" fmla="*/ 965351 h 1037250"/>
                <a:gd name="connsiteX53" fmla="*/ 515070 w 1017000"/>
                <a:gd name="connsiteY53" fmla="*/ 1037396 h 1037250"/>
                <a:gd name="connsiteX54" fmla="*/ 518738 w 1017000"/>
                <a:gd name="connsiteY54" fmla="*/ 1037441 h 1037250"/>
                <a:gd name="connsiteX55" fmla="*/ 522293 w 1017000"/>
                <a:gd name="connsiteY55" fmla="*/ 1037396 h 1037250"/>
                <a:gd name="connsiteX56" fmla="*/ 782708 w 1017000"/>
                <a:gd name="connsiteY56" fmla="*/ 965351 h 1037250"/>
                <a:gd name="connsiteX57" fmla="*/ 836370 w 1017000"/>
                <a:gd name="connsiteY57" fmla="*/ 928811 h 1037250"/>
                <a:gd name="connsiteX58" fmla="*/ 815265 w 1017000"/>
                <a:gd name="connsiteY58" fmla="*/ 916639 h 1037250"/>
                <a:gd name="connsiteX59" fmla="*/ 771233 w 1017000"/>
                <a:gd name="connsiteY59" fmla="*/ 946001 h 1037250"/>
                <a:gd name="connsiteX60" fmla="*/ 616658 w 1017000"/>
                <a:gd name="connsiteY60" fmla="*/ 1005176 h 1037250"/>
                <a:gd name="connsiteX61" fmla="*/ 672300 w 1017000"/>
                <a:gd name="connsiteY61" fmla="*/ 952841 h 1037250"/>
                <a:gd name="connsiteX62" fmla="*/ 634950 w 1017000"/>
                <a:gd name="connsiteY62" fmla="*/ 960694 h 1037250"/>
                <a:gd name="connsiteX63" fmla="*/ 529988 w 1017000"/>
                <a:gd name="connsiteY63" fmla="*/ 1014469 h 1037250"/>
                <a:gd name="connsiteX64" fmla="*/ 529988 w 1017000"/>
                <a:gd name="connsiteY64" fmla="*/ 1014784 h 1037250"/>
                <a:gd name="connsiteX65" fmla="*/ 522023 w 1017000"/>
                <a:gd name="connsiteY65" fmla="*/ 1014896 h 1037250"/>
                <a:gd name="connsiteX66" fmla="*/ 529988 w 1017000"/>
                <a:gd name="connsiteY66" fmla="*/ 1014469 h 1037250"/>
                <a:gd name="connsiteX67" fmla="*/ 529988 w 1017000"/>
                <a:gd name="connsiteY67" fmla="*/ 938216 h 1037250"/>
                <a:gd name="connsiteX68" fmla="*/ 511988 w 1017000"/>
                <a:gd name="connsiteY68" fmla="*/ 926314 h 1037250"/>
                <a:gd name="connsiteX69" fmla="*/ 507488 w 1017000"/>
                <a:gd name="connsiteY69" fmla="*/ 922804 h 1037250"/>
                <a:gd name="connsiteX70" fmla="*/ 507488 w 1017000"/>
                <a:gd name="connsiteY70" fmla="*/ 1014469 h 1037250"/>
                <a:gd name="connsiteX71" fmla="*/ 339345 w 1017000"/>
                <a:gd name="connsiteY71" fmla="*/ 872314 h 1037250"/>
                <a:gd name="connsiteX72" fmla="*/ 302423 w 1017000"/>
                <a:gd name="connsiteY72" fmla="*/ 784699 h 1037250"/>
                <a:gd name="connsiteX73" fmla="*/ 441923 w 1017000"/>
                <a:gd name="connsiteY73" fmla="*/ 784699 h 1037250"/>
                <a:gd name="connsiteX74" fmla="*/ 443520 w 1017000"/>
                <a:gd name="connsiteY74" fmla="*/ 762199 h 1037250"/>
                <a:gd name="connsiteX75" fmla="*/ 295380 w 1017000"/>
                <a:gd name="connsiteY75" fmla="*/ 762199 h 1037250"/>
                <a:gd name="connsiteX76" fmla="*/ 262305 w 1017000"/>
                <a:gd name="connsiteY76" fmla="*/ 528964 h 1037250"/>
                <a:gd name="connsiteX77" fmla="*/ 507488 w 1017000"/>
                <a:gd name="connsiteY77" fmla="*/ 529279 h 1037250"/>
                <a:gd name="connsiteX78" fmla="*/ 507488 w 1017000"/>
                <a:gd name="connsiteY78" fmla="*/ 649204 h 1037250"/>
                <a:gd name="connsiteX79" fmla="*/ 529988 w 1017000"/>
                <a:gd name="connsiteY79" fmla="*/ 633769 h 1037250"/>
                <a:gd name="connsiteX80" fmla="*/ 529988 w 1017000"/>
                <a:gd name="connsiteY80" fmla="*/ 529324 h 1037250"/>
                <a:gd name="connsiteX81" fmla="*/ 775193 w 1017000"/>
                <a:gd name="connsiteY81" fmla="*/ 529639 h 1037250"/>
                <a:gd name="connsiteX82" fmla="*/ 760568 w 1017000"/>
                <a:gd name="connsiteY82" fmla="*/ 684191 h 1037250"/>
                <a:gd name="connsiteX83" fmla="*/ 761918 w 1017000"/>
                <a:gd name="connsiteY83" fmla="*/ 686059 h 1037250"/>
                <a:gd name="connsiteX84" fmla="*/ 266895 w 1017000"/>
                <a:gd name="connsiteY84" fmla="*/ 91069 h 1037250"/>
                <a:gd name="connsiteX85" fmla="*/ 420863 w 1017000"/>
                <a:gd name="connsiteY85" fmla="*/ 32254 h 1037250"/>
                <a:gd name="connsiteX86" fmla="*/ 319455 w 1017000"/>
                <a:gd name="connsiteY86" fmla="*/ 154631 h 1037250"/>
                <a:gd name="connsiteX87" fmla="*/ 279225 w 1017000"/>
                <a:gd name="connsiteY87" fmla="*/ 251381 h 1037250"/>
                <a:gd name="connsiteX88" fmla="*/ 100643 w 1017000"/>
                <a:gd name="connsiteY88" fmla="*/ 251381 h 1037250"/>
                <a:gd name="connsiteX89" fmla="*/ 266895 w 1017000"/>
                <a:gd name="connsiteY89" fmla="*/ 91069 h 1037250"/>
                <a:gd name="connsiteX90" fmla="*/ 319455 w 1017000"/>
                <a:gd name="connsiteY90" fmla="*/ 882799 h 1037250"/>
                <a:gd name="connsiteX91" fmla="*/ 420840 w 1017000"/>
                <a:gd name="connsiteY91" fmla="*/ 1005176 h 1037250"/>
                <a:gd name="connsiteX92" fmla="*/ 266243 w 1017000"/>
                <a:gd name="connsiteY92" fmla="*/ 946001 h 1037250"/>
                <a:gd name="connsiteX93" fmla="*/ 99765 w 1017000"/>
                <a:gd name="connsiteY93" fmla="*/ 784699 h 1037250"/>
                <a:gd name="connsiteX94" fmla="*/ 278775 w 1017000"/>
                <a:gd name="connsiteY94" fmla="*/ 784699 h 1037250"/>
                <a:gd name="connsiteX95" fmla="*/ 319455 w 1017000"/>
                <a:gd name="connsiteY95" fmla="*/ 882799 h 1037250"/>
                <a:gd name="connsiteX96" fmla="*/ 271980 w 1017000"/>
                <a:gd name="connsiteY96" fmla="*/ 762199 h 1037250"/>
                <a:gd name="connsiteX97" fmla="*/ 86265 w 1017000"/>
                <a:gd name="connsiteY97" fmla="*/ 762199 h 1037250"/>
                <a:gd name="connsiteX98" fmla="*/ 82417 w 1017000"/>
                <a:gd name="connsiteY98" fmla="*/ 755224 h 1037250"/>
                <a:gd name="connsiteX99" fmla="*/ 78660 w 1017000"/>
                <a:gd name="connsiteY99" fmla="*/ 748204 h 1037250"/>
                <a:gd name="connsiteX100" fmla="*/ 75645 w 1017000"/>
                <a:gd name="connsiteY100" fmla="*/ 742331 h 1037250"/>
                <a:gd name="connsiteX101" fmla="*/ 72945 w 1017000"/>
                <a:gd name="connsiteY101" fmla="*/ 736886 h 1037250"/>
                <a:gd name="connsiteX102" fmla="*/ 70898 w 1017000"/>
                <a:gd name="connsiteY102" fmla="*/ 732656 h 1037250"/>
                <a:gd name="connsiteX103" fmla="*/ 68153 w 1017000"/>
                <a:gd name="connsiteY103" fmla="*/ 726806 h 1037250"/>
                <a:gd name="connsiteX104" fmla="*/ 65677 w 1017000"/>
                <a:gd name="connsiteY104" fmla="*/ 721361 h 1037250"/>
                <a:gd name="connsiteX105" fmla="*/ 64170 w 1017000"/>
                <a:gd name="connsiteY105" fmla="*/ 717986 h 1037250"/>
                <a:gd name="connsiteX106" fmla="*/ 61492 w 1017000"/>
                <a:gd name="connsiteY106" fmla="*/ 711776 h 1037250"/>
                <a:gd name="connsiteX107" fmla="*/ 59130 w 1017000"/>
                <a:gd name="connsiteY107" fmla="*/ 706039 h 1037250"/>
                <a:gd name="connsiteX108" fmla="*/ 58320 w 1017000"/>
                <a:gd name="connsiteY108" fmla="*/ 704081 h 1037250"/>
                <a:gd name="connsiteX109" fmla="*/ 56160 w 1017000"/>
                <a:gd name="connsiteY109" fmla="*/ 698546 h 1037250"/>
                <a:gd name="connsiteX110" fmla="*/ 55395 w 1017000"/>
                <a:gd name="connsiteY110" fmla="*/ 696544 h 1037250"/>
                <a:gd name="connsiteX111" fmla="*/ 53932 w 1017000"/>
                <a:gd name="connsiteY111" fmla="*/ 692741 h 1037250"/>
                <a:gd name="connsiteX112" fmla="*/ 52267 w 1017000"/>
                <a:gd name="connsiteY112" fmla="*/ 688196 h 1037250"/>
                <a:gd name="connsiteX113" fmla="*/ 50602 w 1017000"/>
                <a:gd name="connsiteY113" fmla="*/ 683494 h 1037250"/>
                <a:gd name="connsiteX114" fmla="*/ 50040 w 1017000"/>
                <a:gd name="connsiteY114" fmla="*/ 681896 h 1037250"/>
                <a:gd name="connsiteX115" fmla="*/ 48397 w 1017000"/>
                <a:gd name="connsiteY115" fmla="*/ 677059 h 1037250"/>
                <a:gd name="connsiteX116" fmla="*/ 47205 w 1017000"/>
                <a:gd name="connsiteY116" fmla="*/ 673481 h 1037250"/>
                <a:gd name="connsiteX117" fmla="*/ 45563 w 1017000"/>
                <a:gd name="connsiteY117" fmla="*/ 668396 h 1037250"/>
                <a:gd name="connsiteX118" fmla="*/ 45045 w 1017000"/>
                <a:gd name="connsiteY118" fmla="*/ 666754 h 1037250"/>
                <a:gd name="connsiteX119" fmla="*/ 43425 w 1017000"/>
                <a:gd name="connsiteY119" fmla="*/ 661466 h 1037250"/>
                <a:gd name="connsiteX120" fmla="*/ 42007 w 1017000"/>
                <a:gd name="connsiteY120" fmla="*/ 656651 h 1037250"/>
                <a:gd name="connsiteX121" fmla="*/ 41602 w 1017000"/>
                <a:gd name="connsiteY121" fmla="*/ 655256 h 1037250"/>
                <a:gd name="connsiteX122" fmla="*/ 39825 w 1017000"/>
                <a:gd name="connsiteY122" fmla="*/ 648821 h 1037250"/>
                <a:gd name="connsiteX123" fmla="*/ 39375 w 1017000"/>
                <a:gd name="connsiteY123" fmla="*/ 647156 h 1037250"/>
                <a:gd name="connsiteX124" fmla="*/ 37575 w 1017000"/>
                <a:gd name="connsiteY124" fmla="*/ 640294 h 1037250"/>
                <a:gd name="connsiteX125" fmla="*/ 37485 w 1017000"/>
                <a:gd name="connsiteY125" fmla="*/ 639866 h 1037250"/>
                <a:gd name="connsiteX126" fmla="*/ 35595 w 1017000"/>
                <a:gd name="connsiteY126" fmla="*/ 632104 h 1037250"/>
                <a:gd name="connsiteX127" fmla="*/ 34222 w 1017000"/>
                <a:gd name="connsiteY127" fmla="*/ 626074 h 1037250"/>
                <a:gd name="connsiteX128" fmla="*/ 33390 w 1017000"/>
                <a:gd name="connsiteY128" fmla="*/ 622181 h 1037250"/>
                <a:gd name="connsiteX129" fmla="*/ 33075 w 1017000"/>
                <a:gd name="connsiteY129" fmla="*/ 620719 h 1037250"/>
                <a:gd name="connsiteX130" fmla="*/ 31680 w 1017000"/>
                <a:gd name="connsiteY130" fmla="*/ 613811 h 1037250"/>
                <a:gd name="connsiteX131" fmla="*/ 30262 w 1017000"/>
                <a:gd name="connsiteY131" fmla="*/ 606251 h 1037250"/>
                <a:gd name="connsiteX132" fmla="*/ 30082 w 1017000"/>
                <a:gd name="connsiteY132" fmla="*/ 605261 h 1037250"/>
                <a:gd name="connsiteX133" fmla="*/ 28912 w 1017000"/>
                <a:gd name="connsiteY133" fmla="*/ 598286 h 1037250"/>
                <a:gd name="connsiteX134" fmla="*/ 27855 w 1017000"/>
                <a:gd name="connsiteY134" fmla="*/ 591424 h 1037250"/>
                <a:gd name="connsiteX135" fmla="*/ 27270 w 1017000"/>
                <a:gd name="connsiteY135" fmla="*/ 587396 h 1037250"/>
                <a:gd name="connsiteX136" fmla="*/ 26617 w 1017000"/>
                <a:gd name="connsiteY136" fmla="*/ 582649 h 1037250"/>
                <a:gd name="connsiteX137" fmla="*/ 26528 w 1017000"/>
                <a:gd name="connsiteY137" fmla="*/ 581929 h 1037250"/>
                <a:gd name="connsiteX138" fmla="*/ 24840 w 1017000"/>
                <a:gd name="connsiteY138" fmla="*/ 566719 h 1037250"/>
                <a:gd name="connsiteX139" fmla="*/ 24188 w 1017000"/>
                <a:gd name="connsiteY139" fmla="*/ 559541 h 1037250"/>
                <a:gd name="connsiteX140" fmla="*/ 23805 w 1017000"/>
                <a:gd name="connsiteY140" fmla="*/ 554524 h 1037250"/>
                <a:gd name="connsiteX141" fmla="*/ 22770 w 1017000"/>
                <a:gd name="connsiteY141" fmla="*/ 535129 h 1037250"/>
                <a:gd name="connsiteX142" fmla="*/ 22612 w 1017000"/>
                <a:gd name="connsiteY142" fmla="*/ 529031 h 1037250"/>
                <a:gd name="connsiteX143" fmla="*/ 22612 w 1017000"/>
                <a:gd name="connsiteY143" fmla="*/ 528649 h 1037250"/>
                <a:gd name="connsiteX144" fmla="*/ 239805 w 1017000"/>
                <a:gd name="connsiteY144" fmla="*/ 528941 h 1037250"/>
                <a:gd name="connsiteX145" fmla="*/ 271980 w 1017000"/>
                <a:gd name="connsiteY145" fmla="*/ 762199 h 1037250"/>
                <a:gd name="connsiteX146" fmla="*/ 239828 w 1017000"/>
                <a:gd name="connsiteY146" fmla="*/ 506441 h 1037250"/>
                <a:gd name="connsiteX147" fmla="*/ 22680 w 1017000"/>
                <a:gd name="connsiteY147" fmla="*/ 506149 h 1037250"/>
                <a:gd name="connsiteX148" fmla="*/ 22770 w 1017000"/>
                <a:gd name="connsiteY148" fmla="*/ 502616 h 1037250"/>
                <a:gd name="connsiteX149" fmla="*/ 23085 w 1017000"/>
                <a:gd name="connsiteY149" fmla="*/ 494584 h 1037250"/>
                <a:gd name="connsiteX150" fmla="*/ 23287 w 1017000"/>
                <a:gd name="connsiteY150" fmla="*/ 491164 h 1037250"/>
                <a:gd name="connsiteX151" fmla="*/ 23602 w 1017000"/>
                <a:gd name="connsiteY151" fmla="*/ 485741 h 1037250"/>
                <a:gd name="connsiteX152" fmla="*/ 24210 w 1017000"/>
                <a:gd name="connsiteY152" fmla="*/ 477551 h 1037250"/>
                <a:gd name="connsiteX153" fmla="*/ 26685 w 1017000"/>
                <a:gd name="connsiteY153" fmla="*/ 454331 h 1037250"/>
                <a:gd name="connsiteX154" fmla="*/ 27742 w 1017000"/>
                <a:gd name="connsiteY154" fmla="*/ 446704 h 1037250"/>
                <a:gd name="connsiteX155" fmla="*/ 28597 w 1017000"/>
                <a:gd name="connsiteY155" fmla="*/ 441191 h 1037250"/>
                <a:gd name="connsiteX156" fmla="*/ 29272 w 1017000"/>
                <a:gd name="connsiteY156" fmla="*/ 436984 h 1037250"/>
                <a:gd name="connsiteX157" fmla="*/ 30397 w 1017000"/>
                <a:gd name="connsiteY157" fmla="*/ 430369 h 1037250"/>
                <a:gd name="connsiteX158" fmla="*/ 31792 w 1017000"/>
                <a:gd name="connsiteY158" fmla="*/ 423056 h 1037250"/>
                <a:gd name="connsiteX159" fmla="*/ 33255 w 1017000"/>
                <a:gd name="connsiteY159" fmla="*/ 415879 h 1037250"/>
                <a:gd name="connsiteX160" fmla="*/ 33503 w 1017000"/>
                <a:gd name="connsiteY160" fmla="*/ 414709 h 1037250"/>
                <a:gd name="connsiteX161" fmla="*/ 34537 w 1017000"/>
                <a:gd name="connsiteY161" fmla="*/ 410029 h 1037250"/>
                <a:gd name="connsiteX162" fmla="*/ 35415 w 1017000"/>
                <a:gd name="connsiteY162" fmla="*/ 406091 h 1037250"/>
                <a:gd name="connsiteX163" fmla="*/ 36202 w 1017000"/>
                <a:gd name="connsiteY163" fmla="*/ 402739 h 1037250"/>
                <a:gd name="connsiteX164" fmla="*/ 37688 w 1017000"/>
                <a:gd name="connsiteY164" fmla="*/ 396754 h 1037250"/>
                <a:gd name="connsiteX165" fmla="*/ 39623 w 1017000"/>
                <a:gd name="connsiteY165" fmla="*/ 389374 h 1037250"/>
                <a:gd name="connsiteX166" fmla="*/ 39960 w 1017000"/>
                <a:gd name="connsiteY166" fmla="*/ 388114 h 1037250"/>
                <a:gd name="connsiteX167" fmla="*/ 41895 w 1017000"/>
                <a:gd name="connsiteY167" fmla="*/ 381161 h 1037250"/>
                <a:gd name="connsiteX168" fmla="*/ 42097 w 1017000"/>
                <a:gd name="connsiteY168" fmla="*/ 380509 h 1037250"/>
                <a:gd name="connsiteX169" fmla="*/ 43740 w 1017000"/>
                <a:gd name="connsiteY169" fmla="*/ 374906 h 1037250"/>
                <a:gd name="connsiteX170" fmla="*/ 44932 w 1017000"/>
                <a:gd name="connsiteY170" fmla="*/ 371036 h 1037250"/>
                <a:gd name="connsiteX171" fmla="*/ 46327 w 1017000"/>
                <a:gd name="connsiteY171" fmla="*/ 366626 h 1037250"/>
                <a:gd name="connsiteX172" fmla="*/ 47362 w 1017000"/>
                <a:gd name="connsiteY172" fmla="*/ 363499 h 1037250"/>
                <a:gd name="connsiteX173" fmla="*/ 48645 w 1017000"/>
                <a:gd name="connsiteY173" fmla="*/ 359651 h 1037250"/>
                <a:gd name="connsiteX174" fmla="*/ 50220 w 1017000"/>
                <a:gd name="connsiteY174" fmla="*/ 355039 h 1037250"/>
                <a:gd name="connsiteX175" fmla="*/ 50985 w 1017000"/>
                <a:gd name="connsiteY175" fmla="*/ 352856 h 1037250"/>
                <a:gd name="connsiteX176" fmla="*/ 53033 w 1017000"/>
                <a:gd name="connsiteY176" fmla="*/ 347164 h 1037250"/>
                <a:gd name="connsiteX177" fmla="*/ 53910 w 1017000"/>
                <a:gd name="connsiteY177" fmla="*/ 344779 h 1037250"/>
                <a:gd name="connsiteX178" fmla="*/ 55552 w 1017000"/>
                <a:gd name="connsiteY178" fmla="*/ 340459 h 1037250"/>
                <a:gd name="connsiteX179" fmla="*/ 57285 w 1017000"/>
                <a:gd name="connsiteY179" fmla="*/ 336026 h 1037250"/>
                <a:gd name="connsiteX180" fmla="*/ 58275 w 1017000"/>
                <a:gd name="connsiteY180" fmla="*/ 333551 h 1037250"/>
                <a:gd name="connsiteX181" fmla="*/ 59827 w 1017000"/>
                <a:gd name="connsiteY181" fmla="*/ 329726 h 1037250"/>
                <a:gd name="connsiteX182" fmla="*/ 62213 w 1017000"/>
                <a:gd name="connsiteY182" fmla="*/ 324034 h 1037250"/>
                <a:gd name="connsiteX183" fmla="*/ 64935 w 1017000"/>
                <a:gd name="connsiteY183" fmla="*/ 317734 h 1037250"/>
                <a:gd name="connsiteX184" fmla="*/ 66218 w 1017000"/>
                <a:gd name="connsiteY184" fmla="*/ 314899 h 1037250"/>
                <a:gd name="connsiteX185" fmla="*/ 68648 w 1017000"/>
                <a:gd name="connsiteY185" fmla="*/ 309589 h 1037250"/>
                <a:gd name="connsiteX186" fmla="*/ 68917 w 1017000"/>
                <a:gd name="connsiteY186" fmla="*/ 308981 h 1037250"/>
                <a:gd name="connsiteX187" fmla="*/ 71528 w 1017000"/>
                <a:gd name="connsiteY187" fmla="*/ 303469 h 1037250"/>
                <a:gd name="connsiteX188" fmla="*/ 73440 w 1017000"/>
                <a:gd name="connsiteY188" fmla="*/ 299576 h 1037250"/>
                <a:gd name="connsiteX189" fmla="*/ 75442 w 1017000"/>
                <a:gd name="connsiteY189" fmla="*/ 295526 h 1037250"/>
                <a:gd name="connsiteX190" fmla="*/ 76028 w 1017000"/>
                <a:gd name="connsiteY190" fmla="*/ 294424 h 1037250"/>
                <a:gd name="connsiteX191" fmla="*/ 79357 w 1017000"/>
                <a:gd name="connsiteY191" fmla="*/ 287944 h 1037250"/>
                <a:gd name="connsiteX192" fmla="*/ 83115 w 1017000"/>
                <a:gd name="connsiteY192" fmla="*/ 280924 h 1037250"/>
                <a:gd name="connsiteX193" fmla="*/ 83227 w 1017000"/>
                <a:gd name="connsiteY193" fmla="*/ 280699 h 1037250"/>
                <a:gd name="connsiteX194" fmla="*/ 86895 w 1017000"/>
                <a:gd name="connsiteY194" fmla="*/ 274129 h 1037250"/>
                <a:gd name="connsiteX195" fmla="*/ 87030 w 1017000"/>
                <a:gd name="connsiteY195" fmla="*/ 273881 h 1037250"/>
                <a:gd name="connsiteX196" fmla="*/ 272385 w 1017000"/>
                <a:gd name="connsiteY196" fmla="*/ 273881 h 1037250"/>
                <a:gd name="connsiteX197" fmla="*/ 239828 w 1017000"/>
                <a:gd name="connsiteY197" fmla="*/ 506441 h 1037250"/>
                <a:gd name="connsiteX198" fmla="*/ 507488 w 1017000"/>
                <a:gd name="connsiteY198" fmla="*/ 506779 h 1037250"/>
                <a:gd name="connsiteX199" fmla="*/ 262328 w 1017000"/>
                <a:gd name="connsiteY199" fmla="*/ 506464 h 1037250"/>
                <a:gd name="connsiteX200" fmla="*/ 295785 w 1017000"/>
                <a:gd name="connsiteY200" fmla="*/ 273881 h 1037250"/>
                <a:gd name="connsiteX201" fmla="*/ 507488 w 1017000"/>
                <a:gd name="connsiteY201" fmla="*/ 273881 h 1037250"/>
                <a:gd name="connsiteX202" fmla="*/ 507488 w 1017000"/>
                <a:gd name="connsiteY202" fmla="*/ 506779 h 1037250"/>
                <a:gd name="connsiteX203" fmla="*/ 507488 w 1017000"/>
                <a:gd name="connsiteY203" fmla="*/ 22961 h 1037250"/>
                <a:gd name="connsiteX204" fmla="*/ 507488 w 1017000"/>
                <a:gd name="connsiteY204" fmla="*/ 251381 h 1037250"/>
                <a:gd name="connsiteX205" fmla="*/ 302872 w 1017000"/>
                <a:gd name="connsiteY205" fmla="*/ 251381 h 1037250"/>
                <a:gd name="connsiteX206" fmla="*/ 339345 w 1017000"/>
                <a:gd name="connsiteY206" fmla="*/ 165139 h 1037250"/>
                <a:gd name="connsiteX207" fmla="*/ 507488 w 1017000"/>
                <a:gd name="connsiteY207" fmla="*/ 22961 h 1037250"/>
                <a:gd name="connsiteX208" fmla="*/ 507488 w 1017000"/>
                <a:gd name="connsiteY208" fmla="*/ 22646 h 1037250"/>
                <a:gd name="connsiteX209" fmla="*/ 515498 w 1017000"/>
                <a:gd name="connsiteY209" fmla="*/ 22534 h 1037250"/>
                <a:gd name="connsiteX210" fmla="*/ 507488 w 1017000"/>
                <a:gd name="connsiteY210" fmla="*/ 22961 h 1037250"/>
                <a:gd name="connsiteX211" fmla="*/ 770580 w 1017000"/>
                <a:gd name="connsiteY211" fmla="*/ 91069 h 1037250"/>
                <a:gd name="connsiteX212" fmla="*/ 936833 w 1017000"/>
                <a:gd name="connsiteY212" fmla="*/ 251381 h 1037250"/>
                <a:gd name="connsiteX213" fmla="*/ 758250 w 1017000"/>
                <a:gd name="connsiteY213" fmla="*/ 251381 h 1037250"/>
                <a:gd name="connsiteX214" fmla="*/ 718020 w 1017000"/>
                <a:gd name="connsiteY214" fmla="*/ 154631 h 1037250"/>
                <a:gd name="connsiteX215" fmla="*/ 616590 w 1017000"/>
                <a:gd name="connsiteY215" fmla="*/ 32231 h 1037250"/>
                <a:gd name="connsiteX216" fmla="*/ 770580 w 1017000"/>
                <a:gd name="connsiteY216" fmla="*/ 91069 h 1037250"/>
                <a:gd name="connsiteX217" fmla="*/ 522135 w 1017000"/>
                <a:gd name="connsiteY217" fmla="*/ 22534 h 1037250"/>
                <a:gd name="connsiteX218" fmla="*/ 529988 w 1017000"/>
                <a:gd name="connsiteY218" fmla="*/ 22646 h 1037250"/>
                <a:gd name="connsiteX219" fmla="*/ 529988 w 1017000"/>
                <a:gd name="connsiteY219" fmla="*/ 22961 h 1037250"/>
                <a:gd name="connsiteX220" fmla="*/ 698130 w 1017000"/>
                <a:gd name="connsiteY220" fmla="*/ 165139 h 1037250"/>
                <a:gd name="connsiteX221" fmla="*/ 734602 w 1017000"/>
                <a:gd name="connsiteY221" fmla="*/ 251381 h 1037250"/>
                <a:gd name="connsiteX222" fmla="*/ 529988 w 1017000"/>
                <a:gd name="connsiteY222" fmla="*/ 251381 h 1037250"/>
                <a:gd name="connsiteX223" fmla="*/ 529988 w 1017000"/>
                <a:gd name="connsiteY223" fmla="*/ 22961 h 1037250"/>
                <a:gd name="connsiteX224" fmla="*/ 522135 w 1017000"/>
                <a:gd name="connsiteY224" fmla="*/ 22534 h 1037250"/>
                <a:gd name="connsiteX225" fmla="*/ 529988 w 1017000"/>
                <a:gd name="connsiteY225" fmla="*/ 506824 h 1037250"/>
                <a:gd name="connsiteX226" fmla="*/ 529988 w 1017000"/>
                <a:gd name="connsiteY226" fmla="*/ 273881 h 1037250"/>
                <a:gd name="connsiteX227" fmla="*/ 741690 w 1017000"/>
                <a:gd name="connsiteY227" fmla="*/ 273881 h 1037250"/>
                <a:gd name="connsiteX228" fmla="*/ 775170 w 1017000"/>
                <a:gd name="connsiteY228" fmla="*/ 507139 h 1037250"/>
                <a:gd name="connsiteX229" fmla="*/ 529988 w 1017000"/>
                <a:gd name="connsiteY229" fmla="*/ 506824 h 103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017000" h="1037250">
                  <a:moveTo>
                    <a:pt x="761918" y="686059"/>
                  </a:moveTo>
                  <a:lnTo>
                    <a:pt x="785430" y="672491"/>
                  </a:lnTo>
                  <a:cubicBezTo>
                    <a:pt x="792990" y="626726"/>
                    <a:pt x="797153" y="578756"/>
                    <a:pt x="797693" y="529661"/>
                  </a:cubicBezTo>
                  <a:lnTo>
                    <a:pt x="1006425" y="529954"/>
                  </a:lnTo>
                  <a:cubicBezTo>
                    <a:pt x="1003590" y="522619"/>
                    <a:pt x="1001295" y="515081"/>
                    <a:pt x="999540" y="507431"/>
                  </a:cubicBezTo>
                  <a:lnTo>
                    <a:pt x="797670" y="507161"/>
                  </a:lnTo>
                  <a:cubicBezTo>
                    <a:pt x="796725" y="424451"/>
                    <a:pt x="785498" y="344936"/>
                    <a:pt x="765090" y="273881"/>
                  </a:cubicBezTo>
                  <a:lnTo>
                    <a:pt x="950467" y="273881"/>
                  </a:lnTo>
                  <a:cubicBezTo>
                    <a:pt x="950760" y="274376"/>
                    <a:pt x="951030" y="274894"/>
                    <a:pt x="951300" y="275389"/>
                  </a:cubicBezTo>
                  <a:cubicBezTo>
                    <a:pt x="951390" y="275501"/>
                    <a:pt x="951458" y="275614"/>
                    <a:pt x="951503" y="275749"/>
                  </a:cubicBezTo>
                  <a:cubicBezTo>
                    <a:pt x="952740" y="277909"/>
                    <a:pt x="953933" y="280091"/>
                    <a:pt x="955102" y="282274"/>
                  </a:cubicBezTo>
                  <a:cubicBezTo>
                    <a:pt x="956813" y="285379"/>
                    <a:pt x="958455" y="288506"/>
                    <a:pt x="960053" y="291656"/>
                  </a:cubicBezTo>
                  <a:cubicBezTo>
                    <a:pt x="961020" y="293501"/>
                    <a:pt x="961965" y="295346"/>
                    <a:pt x="962865" y="297191"/>
                  </a:cubicBezTo>
                  <a:cubicBezTo>
                    <a:pt x="964102" y="299621"/>
                    <a:pt x="965295" y="302074"/>
                    <a:pt x="966465" y="304549"/>
                  </a:cubicBezTo>
                  <a:cubicBezTo>
                    <a:pt x="967523" y="306731"/>
                    <a:pt x="968558" y="308914"/>
                    <a:pt x="969548" y="311096"/>
                  </a:cubicBezTo>
                  <a:cubicBezTo>
                    <a:pt x="969997" y="312064"/>
                    <a:pt x="970448" y="313031"/>
                    <a:pt x="970875" y="314021"/>
                  </a:cubicBezTo>
                  <a:cubicBezTo>
                    <a:pt x="971483" y="315349"/>
                    <a:pt x="972068" y="316654"/>
                    <a:pt x="972652" y="317981"/>
                  </a:cubicBezTo>
                  <a:cubicBezTo>
                    <a:pt x="973260" y="319331"/>
                    <a:pt x="973845" y="320681"/>
                    <a:pt x="974408" y="322031"/>
                  </a:cubicBezTo>
                  <a:cubicBezTo>
                    <a:pt x="974880" y="323089"/>
                    <a:pt x="975352" y="324169"/>
                    <a:pt x="975780" y="325249"/>
                  </a:cubicBezTo>
                  <a:cubicBezTo>
                    <a:pt x="976365" y="326554"/>
                    <a:pt x="976905" y="327881"/>
                    <a:pt x="977423" y="329209"/>
                  </a:cubicBezTo>
                  <a:cubicBezTo>
                    <a:pt x="978188" y="330986"/>
                    <a:pt x="978908" y="332764"/>
                    <a:pt x="979605" y="334541"/>
                  </a:cubicBezTo>
                  <a:cubicBezTo>
                    <a:pt x="980573" y="336904"/>
                    <a:pt x="981495" y="339289"/>
                    <a:pt x="982395" y="341696"/>
                  </a:cubicBezTo>
                  <a:cubicBezTo>
                    <a:pt x="983138" y="343609"/>
                    <a:pt x="983858" y="345521"/>
                    <a:pt x="984555" y="347456"/>
                  </a:cubicBezTo>
                  <a:cubicBezTo>
                    <a:pt x="985050" y="348761"/>
                    <a:pt x="985523" y="350066"/>
                    <a:pt x="985995" y="351394"/>
                  </a:cubicBezTo>
                  <a:cubicBezTo>
                    <a:pt x="986715" y="353419"/>
                    <a:pt x="987435" y="355466"/>
                    <a:pt x="988132" y="357536"/>
                  </a:cubicBezTo>
                  <a:cubicBezTo>
                    <a:pt x="989010" y="360056"/>
                    <a:pt x="989865" y="362599"/>
                    <a:pt x="990675" y="365141"/>
                  </a:cubicBezTo>
                  <a:cubicBezTo>
                    <a:pt x="990720" y="365276"/>
                    <a:pt x="990765" y="365411"/>
                    <a:pt x="990810" y="365569"/>
                  </a:cubicBezTo>
                  <a:cubicBezTo>
                    <a:pt x="991418" y="367369"/>
                    <a:pt x="991980" y="369214"/>
                    <a:pt x="992543" y="371036"/>
                  </a:cubicBezTo>
                  <a:cubicBezTo>
                    <a:pt x="992948" y="372319"/>
                    <a:pt x="993352" y="373601"/>
                    <a:pt x="993735" y="374906"/>
                  </a:cubicBezTo>
                  <a:cubicBezTo>
                    <a:pt x="994298" y="376774"/>
                    <a:pt x="994860" y="378641"/>
                    <a:pt x="995378" y="380509"/>
                  </a:cubicBezTo>
                  <a:cubicBezTo>
                    <a:pt x="995467" y="380711"/>
                    <a:pt x="995513" y="380936"/>
                    <a:pt x="995580" y="381161"/>
                  </a:cubicBezTo>
                  <a:cubicBezTo>
                    <a:pt x="996255" y="383456"/>
                    <a:pt x="996908" y="385774"/>
                    <a:pt x="997515" y="388114"/>
                  </a:cubicBezTo>
                  <a:cubicBezTo>
                    <a:pt x="997650" y="388519"/>
                    <a:pt x="997763" y="388946"/>
                    <a:pt x="997852" y="389374"/>
                  </a:cubicBezTo>
                  <a:cubicBezTo>
                    <a:pt x="998527" y="391826"/>
                    <a:pt x="999180" y="394279"/>
                    <a:pt x="999787" y="396754"/>
                  </a:cubicBezTo>
                  <a:cubicBezTo>
                    <a:pt x="1000305" y="398734"/>
                    <a:pt x="1000800" y="400736"/>
                    <a:pt x="1001273" y="402739"/>
                  </a:cubicBezTo>
                  <a:cubicBezTo>
                    <a:pt x="1001543" y="403864"/>
                    <a:pt x="1001813" y="404966"/>
                    <a:pt x="1002060" y="406091"/>
                  </a:cubicBezTo>
                  <a:cubicBezTo>
                    <a:pt x="1002375" y="407396"/>
                    <a:pt x="1002668" y="408724"/>
                    <a:pt x="1002938" y="410029"/>
                  </a:cubicBezTo>
                  <a:cubicBezTo>
                    <a:pt x="1003162" y="410929"/>
                    <a:pt x="1003365" y="411874"/>
                    <a:pt x="1003568" y="412796"/>
                  </a:cubicBezTo>
                  <a:cubicBezTo>
                    <a:pt x="1007392" y="401096"/>
                    <a:pt x="1012410" y="389959"/>
                    <a:pt x="1018485" y="379474"/>
                  </a:cubicBezTo>
                  <a:cubicBezTo>
                    <a:pt x="1006605" y="336679"/>
                    <a:pt x="989213" y="295459"/>
                    <a:pt x="966668" y="256961"/>
                  </a:cubicBezTo>
                  <a:cubicBezTo>
                    <a:pt x="965565" y="255094"/>
                    <a:pt x="964463" y="253226"/>
                    <a:pt x="963338" y="251381"/>
                  </a:cubicBezTo>
                  <a:cubicBezTo>
                    <a:pt x="918855" y="177536"/>
                    <a:pt x="856260" y="115504"/>
                    <a:pt x="782010" y="71674"/>
                  </a:cubicBezTo>
                  <a:cubicBezTo>
                    <a:pt x="703597" y="25414"/>
                    <a:pt x="613778" y="619"/>
                    <a:pt x="522315" y="34"/>
                  </a:cubicBezTo>
                  <a:lnTo>
                    <a:pt x="522270" y="34"/>
                  </a:lnTo>
                  <a:cubicBezTo>
                    <a:pt x="519885" y="-11"/>
                    <a:pt x="517477" y="-11"/>
                    <a:pt x="515205" y="34"/>
                  </a:cubicBezTo>
                  <a:lnTo>
                    <a:pt x="515160" y="34"/>
                  </a:lnTo>
                  <a:cubicBezTo>
                    <a:pt x="423675" y="619"/>
                    <a:pt x="333855" y="25414"/>
                    <a:pt x="255465" y="71674"/>
                  </a:cubicBezTo>
                  <a:cubicBezTo>
                    <a:pt x="181215" y="115504"/>
                    <a:pt x="118620" y="177536"/>
                    <a:pt x="74160" y="251381"/>
                  </a:cubicBezTo>
                  <a:cubicBezTo>
                    <a:pt x="73035" y="253226"/>
                    <a:pt x="71932" y="255094"/>
                    <a:pt x="70830" y="256961"/>
                  </a:cubicBezTo>
                  <a:cubicBezTo>
                    <a:pt x="24502" y="336026"/>
                    <a:pt x="0" y="426544"/>
                    <a:pt x="0" y="518726"/>
                  </a:cubicBezTo>
                  <a:cubicBezTo>
                    <a:pt x="0" y="610909"/>
                    <a:pt x="24210" y="700369"/>
                    <a:pt x="70020" y="779119"/>
                  </a:cubicBezTo>
                  <a:cubicBezTo>
                    <a:pt x="71100" y="780986"/>
                    <a:pt x="72203" y="782854"/>
                    <a:pt x="73328" y="784699"/>
                  </a:cubicBezTo>
                  <a:cubicBezTo>
                    <a:pt x="117720" y="858904"/>
                    <a:pt x="180338" y="921274"/>
                    <a:pt x="254768" y="965351"/>
                  </a:cubicBezTo>
                  <a:cubicBezTo>
                    <a:pt x="333360" y="1011881"/>
                    <a:pt x="423405" y="1036789"/>
                    <a:pt x="515070" y="1037396"/>
                  </a:cubicBezTo>
                  <a:cubicBezTo>
                    <a:pt x="516285" y="1037396"/>
                    <a:pt x="517523" y="1037441"/>
                    <a:pt x="518738" y="1037441"/>
                  </a:cubicBezTo>
                  <a:cubicBezTo>
                    <a:pt x="519952" y="1037441"/>
                    <a:pt x="521100" y="1037419"/>
                    <a:pt x="522293" y="1037396"/>
                  </a:cubicBezTo>
                  <a:cubicBezTo>
                    <a:pt x="614070" y="1036789"/>
                    <a:pt x="704138" y="1011881"/>
                    <a:pt x="782708" y="965351"/>
                  </a:cubicBezTo>
                  <a:cubicBezTo>
                    <a:pt x="801360" y="954304"/>
                    <a:pt x="819293" y="942086"/>
                    <a:pt x="836370" y="928811"/>
                  </a:cubicBezTo>
                  <a:lnTo>
                    <a:pt x="815265" y="916639"/>
                  </a:lnTo>
                  <a:cubicBezTo>
                    <a:pt x="801158" y="927191"/>
                    <a:pt x="786443" y="937001"/>
                    <a:pt x="771233" y="946001"/>
                  </a:cubicBezTo>
                  <a:cubicBezTo>
                    <a:pt x="723375" y="974351"/>
                    <a:pt x="671063" y="994309"/>
                    <a:pt x="616658" y="1005176"/>
                  </a:cubicBezTo>
                  <a:cubicBezTo>
                    <a:pt x="636188" y="991721"/>
                    <a:pt x="654840" y="974216"/>
                    <a:pt x="672300" y="952841"/>
                  </a:cubicBezTo>
                  <a:cubicBezTo>
                    <a:pt x="660240" y="956801"/>
                    <a:pt x="647730" y="959434"/>
                    <a:pt x="634950" y="960694"/>
                  </a:cubicBezTo>
                  <a:cubicBezTo>
                    <a:pt x="602528" y="992891"/>
                    <a:pt x="566865" y="1011341"/>
                    <a:pt x="529988" y="1014469"/>
                  </a:cubicBezTo>
                  <a:lnTo>
                    <a:pt x="529988" y="1014784"/>
                  </a:lnTo>
                  <a:cubicBezTo>
                    <a:pt x="527333" y="1014851"/>
                    <a:pt x="524678" y="1014874"/>
                    <a:pt x="522023" y="1014896"/>
                  </a:cubicBezTo>
                  <a:cubicBezTo>
                    <a:pt x="524678" y="1014829"/>
                    <a:pt x="527333" y="1014694"/>
                    <a:pt x="529988" y="1014469"/>
                  </a:cubicBezTo>
                  <a:lnTo>
                    <a:pt x="529988" y="938216"/>
                  </a:lnTo>
                  <a:cubicBezTo>
                    <a:pt x="523800" y="934639"/>
                    <a:pt x="517793" y="930679"/>
                    <a:pt x="511988" y="926314"/>
                  </a:cubicBezTo>
                  <a:cubicBezTo>
                    <a:pt x="510457" y="925166"/>
                    <a:pt x="508972" y="923996"/>
                    <a:pt x="507488" y="922804"/>
                  </a:cubicBezTo>
                  <a:lnTo>
                    <a:pt x="507488" y="1014469"/>
                  </a:lnTo>
                  <a:cubicBezTo>
                    <a:pt x="444510" y="1009136"/>
                    <a:pt x="385155" y="959141"/>
                    <a:pt x="339345" y="872314"/>
                  </a:cubicBezTo>
                  <a:cubicBezTo>
                    <a:pt x="325192" y="845471"/>
                    <a:pt x="312840" y="816086"/>
                    <a:pt x="302423" y="784699"/>
                  </a:cubicBezTo>
                  <a:lnTo>
                    <a:pt x="441923" y="784699"/>
                  </a:lnTo>
                  <a:cubicBezTo>
                    <a:pt x="441967" y="777071"/>
                    <a:pt x="442508" y="769556"/>
                    <a:pt x="443520" y="762199"/>
                  </a:cubicBezTo>
                  <a:lnTo>
                    <a:pt x="295380" y="762199"/>
                  </a:lnTo>
                  <a:cubicBezTo>
                    <a:pt x="274590" y="691571"/>
                    <a:pt x="263160" y="611966"/>
                    <a:pt x="262305" y="528964"/>
                  </a:cubicBezTo>
                  <a:lnTo>
                    <a:pt x="507488" y="529279"/>
                  </a:lnTo>
                  <a:lnTo>
                    <a:pt x="507488" y="649204"/>
                  </a:lnTo>
                  <a:cubicBezTo>
                    <a:pt x="514553" y="643489"/>
                    <a:pt x="522067" y="638336"/>
                    <a:pt x="529988" y="633769"/>
                  </a:cubicBezTo>
                  <a:lnTo>
                    <a:pt x="529988" y="529324"/>
                  </a:lnTo>
                  <a:lnTo>
                    <a:pt x="775193" y="529639"/>
                  </a:lnTo>
                  <a:cubicBezTo>
                    <a:pt x="774608" y="583076"/>
                    <a:pt x="769635" y="635096"/>
                    <a:pt x="760568" y="684191"/>
                  </a:cubicBezTo>
                  <a:cubicBezTo>
                    <a:pt x="761040" y="684799"/>
                    <a:pt x="761490" y="685429"/>
                    <a:pt x="761918" y="686059"/>
                  </a:cubicBezTo>
                  <a:close/>
                  <a:moveTo>
                    <a:pt x="266895" y="91069"/>
                  </a:moveTo>
                  <a:cubicBezTo>
                    <a:pt x="314595" y="62921"/>
                    <a:pt x="366705" y="43076"/>
                    <a:pt x="420863" y="32254"/>
                  </a:cubicBezTo>
                  <a:cubicBezTo>
                    <a:pt x="382995" y="58286"/>
                    <a:pt x="348458" y="99641"/>
                    <a:pt x="319455" y="154631"/>
                  </a:cubicBezTo>
                  <a:cubicBezTo>
                    <a:pt x="303885" y="184174"/>
                    <a:pt x="290408" y="216641"/>
                    <a:pt x="279225" y="251381"/>
                  </a:cubicBezTo>
                  <a:lnTo>
                    <a:pt x="100643" y="251381"/>
                  </a:lnTo>
                  <a:cubicBezTo>
                    <a:pt x="142627" y="185839"/>
                    <a:pt x="199778" y="130669"/>
                    <a:pt x="266895" y="91069"/>
                  </a:cubicBezTo>
                  <a:close/>
                  <a:moveTo>
                    <a:pt x="319455" y="882799"/>
                  </a:moveTo>
                  <a:cubicBezTo>
                    <a:pt x="348458" y="937766"/>
                    <a:pt x="382995" y="979144"/>
                    <a:pt x="420840" y="1005176"/>
                  </a:cubicBezTo>
                  <a:cubicBezTo>
                    <a:pt x="366457" y="994309"/>
                    <a:pt x="314122" y="974351"/>
                    <a:pt x="266243" y="946001"/>
                  </a:cubicBezTo>
                  <a:cubicBezTo>
                    <a:pt x="198900" y="906131"/>
                    <a:pt x="141705" y="850624"/>
                    <a:pt x="99765" y="784699"/>
                  </a:cubicBezTo>
                  <a:lnTo>
                    <a:pt x="278775" y="784699"/>
                  </a:lnTo>
                  <a:cubicBezTo>
                    <a:pt x="290070" y="819956"/>
                    <a:pt x="303660" y="852874"/>
                    <a:pt x="319455" y="882799"/>
                  </a:cubicBezTo>
                  <a:close/>
                  <a:moveTo>
                    <a:pt x="271980" y="762199"/>
                  </a:moveTo>
                  <a:lnTo>
                    <a:pt x="86265" y="762199"/>
                  </a:lnTo>
                  <a:cubicBezTo>
                    <a:pt x="84937" y="759881"/>
                    <a:pt x="83655" y="757564"/>
                    <a:pt x="82417" y="755224"/>
                  </a:cubicBezTo>
                  <a:cubicBezTo>
                    <a:pt x="81135" y="752906"/>
                    <a:pt x="79898" y="750566"/>
                    <a:pt x="78660" y="748204"/>
                  </a:cubicBezTo>
                  <a:cubicBezTo>
                    <a:pt x="77625" y="746269"/>
                    <a:pt x="76635" y="744311"/>
                    <a:pt x="75645" y="742331"/>
                  </a:cubicBezTo>
                  <a:cubicBezTo>
                    <a:pt x="74745" y="740531"/>
                    <a:pt x="73845" y="738709"/>
                    <a:pt x="72945" y="736886"/>
                  </a:cubicBezTo>
                  <a:cubicBezTo>
                    <a:pt x="72247" y="735491"/>
                    <a:pt x="71572" y="734074"/>
                    <a:pt x="70898" y="732656"/>
                  </a:cubicBezTo>
                  <a:cubicBezTo>
                    <a:pt x="69975" y="730721"/>
                    <a:pt x="69052" y="728764"/>
                    <a:pt x="68153" y="726806"/>
                  </a:cubicBezTo>
                  <a:cubicBezTo>
                    <a:pt x="67297" y="725006"/>
                    <a:pt x="66465" y="723184"/>
                    <a:pt x="65677" y="721361"/>
                  </a:cubicBezTo>
                  <a:cubicBezTo>
                    <a:pt x="65160" y="720236"/>
                    <a:pt x="64665" y="719111"/>
                    <a:pt x="64170" y="717986"/>
                  </a:cubicBezTo>
                  <a:cubicBezTo>
                    <a:pt x="63270" y="715916"/>
                    <a:pt x="62393" y="713846"/>
                    <a:pt x="61492" y="711776"/>
                  </a:cubicBezTo>
                  <a:cubicBezTo>
                    <a:pt x="60705" y="709864"/>
                    <a:pt x="59917" y="707951"/>
                    <a:pt x="59130" y="706039"/>
                  </a:cubicBezTo>
                  <a:cubicBezTo>
                    <a:pt x="58860" y="705386"/>
                    <a:pt x="58612" y="704734"/>
                    <a:pt x="58320" y="704081"/>
                  </a:cubicBezTo>
                  <a:cubicBezTo>
                    <a:pt x="57600" y="702236"/>
                    <a:pt x="56857" y="700391"/>
                    <a:pt x="56160" y="698546"/>
                  </a:cubicBezTo>
                  <a:cubicBezTo>
                    <a:pt x="55890" y="697894"/>
                    <a:pt x="55642" y="697219"/>
                    <a:pt x="55395" y="696544"/>
                  </a:cubicBezTo>
                  <a:cubicBezTo>
                    <a:pt x="54900" y="695284"/>
                    <a:pt x="54405" y="694024"/>
                    <a:pt x="53932" y="692741"/>
                  </a:cubicBezTo>
                  <a:cubicBezTo>
                    <a:pt x="53370" y="691234"/>
                    <a:pt x="52807" y="689726"/>
                    <a:pt x="52267" y="688196"/>
                  </a:cubicBezTo>
                  <a:cubicBezTo>
                    <a:pt x="51682" y="686644"/>
                    <a:pt x="51120" y="685069"/>
                    <a:pt x="50602" y="683494"/>
                  </a:cubicBezTo>
                  <a:cubicBezTo>
                    <a:pt x="50400" y="682976"/>
                    <a:pt x="50220" y="682436"/>
                    <a:pt x="50040" y="681896"/>
                  </a:cubicBezTo>
                  <a:cubicBezTo>
                    <a:pt x="49455" y="680299"/>
                    <a:pt x="48915" y="678679"/>
                    <a:pt x="48397" y="677059"/>
                  </a:cubicBezTo>
                  <a:cubicBezTo>
                    <a:pt x="47970" y="675866"/>
                    <a:pt x="47565" y="674674"/>
                    <a:pt x="47205" y="673481"/>
                  </a:cubicBezTo>
                  <a:cubicBezTo>
                    <a:pt x="46620" y="671794"/>
                    <a:pt x="46080" y="670106"/>
                    <a:pt x="45563" y="668396"/>
                  </a:cubicBezTo>
                  <a:cubicBezTo>
                    <a:pt x="45382" y="667856"/>
                    <a:pt x="45202" y="667316"/>
                    <a:pt x="45045" y="666754"/>
                  </a:cubicBezTo>
                  <a:cubicBezTo>
                    <a:pt x="44482" y="664999"/>
                    <a:pt x="43942" y="663244"/>
                    <a:pt x="43425" y="661466"/>
                  </a:cubicBezTo>
                  <a:cubicBezTo>
                    <a:pt x="42930" y="659869"/>
                    <a:pt x="42457" y="658271"/>
                    <a:pt x="42007" y="656651"/>
                  </a:cubicBezTo>
                  <a:cubicBezTo>
                    <a:pt x="41873" y="656201"/>
                    <a:pt x="41737" y="655729"/>
                    <a:pt x="41602" y="655256"/>
                  </a:cubicBezTo>
                  <a:cubicBezTo>
                    <a:pt x="40995" y="653119"/>
                    <a:pt x="40387" y="650981"/>
                    <a:pt x="39825" y="648821"/>
                  </a:cubicBezTo>
                  <a:cubicBezTo>
                    <a:pt x="39667" y="648259"/>
                    <a:pt x="39510" y="647719"/>
                    <a:pt x="39375" y="647156"/>
                  </a:cubicBezTo>
                  <a:cubicBezTo>
                    <a:pt x="38745" y="644884"/>
                    <a:pt x="38160" y="642589"/>
                    <a:pt x="37575" y="640294"/>
                  </a:cubicBezTo>
                  <a:cubicBezTo>
                    <a:pt x="37552" y="640159"/>
                    <a:pt x="37507" y="640001"/>
                    <a:pt x="37485" y="639866"/>
                  </a:cubicBezTo>
                  <a:cubicBezTo>
                    <a:pt x="36810" y="637279"/>
                    <a:pt x="36202" y="634691"/>
                    <a:pt x="35595" y="632104"/>
                  </a:cubicBezTo>
                  <a:cubicBezTo>
                    <a:pt x="35123" y="630101"/>
                    <a:pt x="34650" y="628076"/>
                    <a:pt x="34222" y="626074"/>
                  </a:cubicBezTo>
                  <a:cubicBezTo>
                    <a:pt x="33930" y="624769"/>
                    <a:pt x="33637" y="623486"/>
                    <a:pt x="33390" y="622181"/>
                  </a:cubicBezTo>
                  <a:cubicBezTo>
                    <a:pt x="33278" y="621686"/>
                    <a:pt x="33165" y="621214"/>
                    <a:pt x="33075" y="620719"/>
                  </a:cubicBezTo>
                  <a:cubicBezTo>
                    <a:pt x="32580" y="618424"/>
                    <a:pt x="32107" y="616106"/>
                    <a:pt x="31680" y="613811"/>
                  </a:cubicBezTo>
                  <a:cubicBezTo>
                    <a:pt x="31185" y="611291"/>
                    <a:pt x="30712" y="608771"/>
                    <a:pt x="30262" y="606251"/>
                  </a:cubicBezTo>
                  <a:cubicBezTo>
                    <a:pt x="30195" y="605914"/>
                    <a:pt x="30150" y="605599"/>
                    <a:pt x="30082" y="605261"/>
                  </a:cubicBezTo>
                  <a:cubicBezTo>
                    <a:pt x="29677" y="602944"/>
                    <a:pt x="29272" y="600626"/>
                    <a:pt x="28912" y="598286"/>
                  </a:cubicBezTo>
                  <a:cubicBezTo>
                    <a:pt x="28530" y="596014"/>
                    <a:pt x="28170" y="593719"/>
                    <a:pt x="27855" y="591424"/>
                  </a:cubicBezTo>
                  <a:cubicBezTo>
                    <a:pt x="27630" y="590074"/>
                    <a:pt x="27450" y="588746"/>
                    <a:pt x="27270" y="587396"/>
                  </a:cubicBezTo>
                  <a:cubicBezTo>
                    <a:pt x="27045" y="585821"/>
                    <a:pt x="26820" y="584224"/>
                    <a:pt x="26617" y="582649"/>
                  </a:cubicBezTo>
                  <a:cubicBezTo>
                    <a:pt x="26595" y="582401"/>
                    <a:pt x="26550" y="582154"/>
                    <a:pt x="26528" y="581929"/>
                  </a:cubicBezTo>
                  <a:cubicBezTo>
                    <a:pt x="25875" y="576866"/>
                    <a:pt x="25313" y="571804"/>
                    <a:pt x="24840" y="566719"/>
                  </a:cubicBezTo>
                  <a:cubicBezTo>
                    <a:pt x="24593" y="564334"/>
                    <a:pt x="24367" y="561949"/>
                    <a:pt x="24188" y="559541"/>
                  </a:cubicBezTo>
                  <a:cubicBezTo>
                    <a:pt x="24030" y="557876"/>
                    <a:pt x="23917" y="556189"/>
                    <a:pt x="23805" y="554524"/>
                  </a:cubicBezTo>
                  <a:cubicBezTo>
                    <a:pt x="23332" y="548066"/>
                    <a:pt x="22995" y="541609"/>
                    <a:pt x="22770" y="535129"/>
                  </a:cubicBezTo>
                  <a:cubicBezTo>
                    <a:pt x="22702" y="533104"/>
                    <a:pt x="22658" y="531056"/>
                    <a:pt x="22612" y="529031"/>
                  </a:cubicBezTo>
                  <a:lnTo>
                    <a:pt x="22612" y="528649"/>
                  </a:lnTo>
                  <a:lnTo>
                    <a:pt x="239805" y="528941"/>
                  </a:lnTo>
                  <a:cubicBezTo>
                    <a:pt x="240638" y="611584"/>
                    <a:pt x="251752" y="691076"/>
                    <a:pt x="271980" y="762199"/>
                  </a:cubicBezTo>
                  <a:close/>
                  <a:moveTo>
                    <a:pt x="239828" y="506441"/>
                  </a:moveTo>
                  <a:lnTo>
                    <a:pt x="22680" y="506149"/>
                  </a:lnTo>
                  <a:cubicBezTo>
                    <a:pt x="22680" y="504956"/>
                    <a:pt x="22725" y="503786"/>
                    <a:pt x="22770" y="502616"/>
                  </a:cubicBezTo>
                  <a:cubicBezTo>
                    <a:pt x="22837" y="499939"/>
                    <a:pt x="22950" y="497261"/>
                    <a:pt x="23085" y="494584"/>
                  </a:cubicBezTo>
                  <a:cubicBezTo>
                    <a:pt x="23153" y="493436"/>
                    <a:pt x="23197" y="492311"/>
                    <a:pt x="23287" y="491164"/>
                  </a:cubicBezTo>
                  <a:cubicBezTo>
                    <a:pt x="23355" y="489341"/>
                    <a:pt x="23468" y="487541"/>
                    <a:pt x="23602" y="485741"/>
                  </a:cubicBezTo>
                  <a:cubicBezTo>
                    <a:pt x="23783" y="483019"/>
                    <a:pt x="23985" y="480274"/>
                    <a:pt x="24210" y="477551"/>
                  </a:cubicBezTo>
                  <a:cubicBezTo>
                    <a:pt x="24840" y="469789"/>
                    <a:pt x="25672" y="462049"/>
                    <a:pt x="26685" y="454331"/>
                  </a:cubicBezTo>
                  <a:cubicBezTo>
                    <a:pt x="27022" y="451789"/>
                    <a:pt x="27360" y="449246"/>
                    <a:pt x="27742" y="446704"/>
                  </a:cubicBezTo>
                  <a:cubicBezTo>
                    <a:pt x="28012" y="444859"/>
                    <a:pt x="28283" y="443036"/>
                    <a:pt x="28597" y="441191"/>
                  </a:cubicBezTo>
                  <a:cubicBezTo>
                    <a:pt x="28800" y="439796"/>
                    <a:pt x="29025" y="438379"/>
                    <a:pt x="29272" y="436984"/>
                  </a:cubicBezTo>
                  <a:cubicBezTo>
                    <a:pt x="29632" y="434779"/>
                    <a:pt x="30015" y="432574"/>
                    <a:pt x="30397" y="430369"/>
                  </a:cubicBezTo>
                  <a:cubicBezTo>
                    <a:pt x="30847" y="427916"/>
                    <a:pt x="31297" y="425486"/>
                    <a:pt x="31792" y="423056"/>
                  </a:cubicBezTo>
                  <a:cubicBezTo>
                    <a:pt x="32242" y="420649"/>
                    <a:pt x="32737" y="418264"/>
                    <a:pt x="33255" y="415879"/>
                  </a:cubicBezTo>
                  <a:cubicBezTo>
                    <a:pt x="33322" y="415474"/>
                    <a:pt x="33412" y="415091"/>
                    <a:pt x="33503" y="414709"/>
                  </a:cubicBezTo>
                  <a:cubicBezTo>
                    <a:pt x="33817" y="413134"/>
                    <a:pt x="34177" y="411581"/>
                    <a:pt x="34537" y="410029"/>
                  </a:cubicBezTo>
                  <a:cubicBezTo>
                    <a:pt x="34807" y="408724"/>
                    <a:pt x="35100" y="407396"/>
                    <a:pt x="35415" y="406091"/>
                  </a:cubicBezTo>
                  <a:cubicBezTo>
                    <a:pt x="35662" y="404966"/>
                    <a:pt x="35932" y="403864"/>
                    <a:pt x="36202" y="402739"/>
                  </a:cubicBezTo>
                  <a:cubicBezTo>
                    <a:pt x="36675" y="400736"/>
                    <a:pt x="37170" y="398734"/>
                    <a:pt x="37688" y="396754"/>
                  </a:cubicBezTo>
                  <a:cubicBezTo>
                    <a:pt x="38295" y="394279"/>
                    <a:pt x="38947" y="391826"/>
                    <a:pt x="39623" y="389374"/>
                  </a:cubicBezTo>
                  <a:cubicBezTo>
                    <a:pt x="39712" y="388946"/>
                    <a:pt x="39825" y="388519"/>
                    <a:pt x="39960" y="388114"/>
                  </a:cubicBezTo>
                  <a:cubicBezTo>
                    <a:pt x="40567" y="385774"/>
                    <a:pt x="41220" y="383456"/>
                    <a:pt x="41895" y="381161"/>
                  </a:cubicBezTo>
                  <a:cubicBezTo>
                    <a:pt x="41962" y="380936"/>
                    <a:pt x="42030" y="380711"/>
                    <a:pt x="42097" y="380509"/>
                  </a:cubicBezTo>
                  <a:cubicBezTo>
                    <a:pt x="42615" y="378641"/>
                    <a:pt x="43177" y="376774"/>
                    <a:pt x="43740" y="374906"/>
                  </a:cubicBezTo>
                  <a:cubicBezTo>
                    <a:pt x="44123" y="373601"/>
                    <a:pt x="44528" y="372319"/>
                    <a:pt x="44932" y="371036"/>
                  </a:cubicBezTo>
                  <a:cubicBezTo>
                    <a:pt x="45382" y="369551"/>
                    <a:pt x="45855" y="368089"/>
                    <a:pt x="46327" y="366626"/>
                  </a:cubicBezTo>
                  <a:cubicBezTo>
                    <a:pt x="46665" y="365569"/>
                    <a:pt x="47003" y="364534"/>
                    <a:pt x="47362" y="363499"/>
                  </a:cubicBezTo>
                  <a:cubicBezTo>
                    <a:pt x="47745" y="362216"/>
                    <a:pt x="48172" y="360934"/>
                    <a:pt x="48645" y="359651"/>
                  </a:cubicBezTo>
                  <a:cubicBezTo>
                    <a:pt x="49140" y="358099"/>
                    <a:pt x="49658" y="356569"/>
                    <a:pt x="50220" y="355039"/>
                  </a:cubicBezTo>
                  <a:cubicBezTo>
                    <a:pt x="50445" y="354319"/>
                    <a:pt x="50715" y="353576"/>
                    <a:pt x="50985" y="352856"/>
                  </a:cubicBezTo>
                  <a:cubicBezTo>
                    <a:pt x="51637" y="350944"/>
                    <a:pt x="52313" y="349054"/>
                    <a:pt x="53033" y="347164"/>
                  </a:cubicBezTo>
                  <a:cubicBezTo>
                    <a:pt x="53325" y="346376"/>
                    <a:pt x="53617" y="345566"/>
                    <a:pt x="53910" y="344779"/>
                  </a:cubicBezTo>
                  <a:cubicBezTo>
                    <a:pt x="54450" y="343339"/>
                    <a:pt x="54990" y="341899"/>
                    <a:pt x="55552" y="340459"/>
                  </a:cubicBezTo>
                  <a:cubicBezTo>
                    <a:pt x="56115" y="338974"/>
                    <a:pt x="56677" y="337489"/>
                    <a:pt x="57285" y="336026"/>
                  </a:cubicBezTo>
                  <a:cubicBezTo>
                    <a:pt x="57600" y="335194"/>
                    <a:pt x="57938" y="334361"/>
                    <a:pt x="58275" y="333551"/>
                  </a:cubicBezTo>
                  <a:cubicBezTo>
                    <a:pt x="58770" y="332269"/>
                    <a:pt x="59287" y="331009"/>
                    <a:pt x="59827" y="329726"/>
                  </a:cubicBezTo>
                  <a:cubicBezTo>
                    <a:pt x="60593" y="327814"/>
                    <a:pt x="61403" y="325924"/>
                    <a:pt x="62213" y="324034"/>
                  </a:cubicBezTo>
                  <a:cubicBezTo>
                    <a:pt x="63090" y="321919"/>
                    <a:pt x="64013" y="319826"/>
                    <a:pt x="64935" y="317734"/>
                  </a:cubicBezTo>
                  <a:cubicBezTo>
                    <a:pt x="65362" y="316789"/>
                    <a:pt x="65768" y="315844"/>
                    <a:pt x="66218" y="314899"/>
                  </a:cubicBezTo>
                  <a:cubicBezTo>
                    <a:pt x="67005" y="313121"/>
                    <a:pt x="67815" y="311366"/>
                    <a:pt x="68648" y="309589"/>
                  </a:cubicBezTo>
                  <a:cubicBezTo>
                    <a:pt x="68715" y="309386"/>
                    <a:pt x="68828" y="309184"/>
                    <a:pt x="68917" y="308981"/>
                  </a:cubicBezTo>
                  <a:cubicBezTo>
                    <a:pt x="69773" y="307136"/>
                    <a:pt x="70650" y="305314"/>
                    <a:pt x="71528" y="303469"/>
                  </a:cubicBezTo>
                  <a:cubicBezTo>
                    <a:pt x="72158" y="302164"/>
                    <a:pt x="72788" y="300859"/>
                    <a:pt x="73440" y="299576"/>
                  </a:cubicBezTo>
                  <a:cubicBezTo>
                    <a:pt x="74093" y="298226"/>
                    <a:pt x="74768" y="296876"/>
                    <a:pt x="75442" y="295526"/>
                  </a:cubicBezTo>
                  <a:cubicBezTo>
                    <a:pt x="75622" y="295144"/>
                    <a:pt x="75802" y="294784"/>
                    <a:pt x="76028" y="294424"/>
                  </a:cubicBezTo>
                  <a:cubicBezTo>
                    <a:pt x="77107" y="292241"/>
                    <a:pt x="78210" y="290081"/>
                    <a:pt x="79357" y="287944"/>
                  </a:cubicBezTo>
                  <a:cubicBezTo>
                    <a:pt x="80572" y="285581"/>
                    <a:pt x="81833" y="283241"/>
                    <a:pt x="83115" y="280924"/>
                  </a:cubicBezTo>
                  <a:cubicBezTo>
                    <a:pt x="83138" y="280856"/>
                    <a:pt x="83182" y="280766"/>
                    <a:pt x="83227" y="280699"/>
                  </a:cubicBezTo>
                  <a:cubicBezTo>
                    <a:pt x="84420" y="278494"/>
                    <a:pt x="85635" y="276311"/>
                    <a:pt x="86895" y="274129"/>
                  </a:cubicBezTo>
                  <a:cubicBezTo>
                    <a:pt x="86940" y="274039"/>
                    <a:pt x="86985" y="273971"/>
                    <a:pt x="87030" y="273881"/>
                  </a:cubicBezTo>
                  <a:lnTo>
                    <a:pt x="272385" y="273881"/>
                  </a:lnTo>
                  <a:cubicBezTo>
                    <a:pt x="252067" y="344734"/>
                    <a:pt x="240840" y="424001"/>
                    <a:pt x="239828" y="506441"/>
                  </a:cubicBezTo>
                  <a:close/>
                  <a:moveTo>
                    <a:pt x="507488" y="506779"/>
                  </a:moveTo>
                  <a:lnTo>
                    <a:pt x="262328" y="506464"/>
                  </a:lnTo>
                  <a:cubicBezTo>
                    <a:pt x="263363" y="423641"/>
                    <a:pt x="274905" y="344261"/>
                    <a:pt x="295785" y="273881"/>
                  </a:cubicBezTo>
                  <a:lnTo>
                    <a:pt x="507488" y="273881"/>
                  </a:lnTo>
                  <a:lnTo>
                    <a:pt x="507488" y="506779"/>
                  </a:lnTo>
                  <a:close/>
                  <a:moveTo>
                    <a:pt x="507488" y="22961"/>
                  </a:moveTo>
                  <a:lnTo>
                    <a:pt x="507488" y="251381"/>
                  </a:lnTo>
                  <a:lnTo>
                    <a:pt x="302872" y="251381"/>
                  </a:lnTo>
                  <a:cubicBezTo>
                    <a:pt x="313200" y="220511"/>
                    <a:pt x="325395" y="191599"/>
                    <a:pt x="339345" y="165139"/>
                  </a:cubicBezTo>
                  <a:cubicBezTo>
                    <a:pt x="385155" y="78311"/>
                    <a:pt x="444510" y="28294"/>
                    <a:pt x="507488" y="22961"/>
                  </a:cubicBezTo>
                  <a:lnTo>
                    <a:pt x="507488" y="22646"/>
                  </a:lnTo>
                  <a:cubicBezTo>
                    <a:pt x="510143" y="22601"/>
                    <a:pt x="512820" y="22556"/>
                    <a:pt x="515498" y="22534"/>
                  </a:cubicBezTo>
                  <a:cubicBezTo>
                    <a:pt x="512820" y="22601"/>
                    <a:pt x="510165" y="22736"/>
                    <a:pt x="507488" y="22961"/>
                  </a:cubicBezTo>
                  <a:close/>
                  <a:moveTo>
                    <a:pt x="770580" y="91069"/>
                  </a:moveTo>
                  <a:cubicBezTo>
                    <a:pt x="837698" y="130669"/>
                    <a:pt x="894847" y="185839"/>
                    <a:pt x="936833" y="251381"/>
                  </a:cubicBezTo>
                  <a:lnTo>
                    <a:pt x="758250" y="251381"/>
                  </a:lnTo>
                  <a:cubicBezTo>
                    <a:pt x="747068" y="216641"/>
                    <a:pt x="733590" y="184174"/>
                    <a:pt x="718020" y="154631"/>
                  </a:cubicBezTo>
                  <a:cubicBezTo>
                    <a:pt x="688995" y="99641"/>
                    <a:pt x="654458" y="58264"/>
                    <a:pt x="616590" y="32231"/>
                  </a:cubicBezTo>
                  <a:cubicBezTo>
                    <a:pt x="670748" y="43054"/>
                    <a:pt x="722880" y="62899"/>
                    <a:pt x="770580" y="91069"/>
                  </a:cubicBezTo>
                  <a:close/>
                  <a:moveTo>
                    <a:pt x="522135" y="22534"/>
                  </a:moveTo>
                  <a:cubicBezTo>
                    <a:pt x="524745" y="22556"/>
                    <a:pt x="527378" y="22579"/>
                    <a:pt x="529988" y="22646"/>
                  </a:cubicBezTo>
                  <a:lnTo>
                    <a:pt x="529988" y="22961"/>
                  </a:lnTo>
                  <a:cubicBezTo>
                    <a:pt x="592965" y="28294"/>
                    <a:pt x="652320" y="78311"/>
                    <a:pt x="698130" y="165139"/>
                  </a:cubicBezTo>
                  <a:cubicBezTo>
                    <a:pt x="712080" y="191599"/>
                    <a:pt x="724275" y="220511"/>
                    <a:pt x="734602" y="251381"/>
                  </a:cubicBezTo>
                  <a:lnTo>
                    <a:pt x="529988" y="251381"/>
                  </a:lnTo>
                  <a:lnTo>
                    <a:pt x="529988" y="22961"/>
                  </a:lnTo>
                  <a:cubicBezTo>
                    <a:pt x="527378" y="22736"/>
                    <a:pt x="524745" y="22601"/>
                    <a:pt x="522135" y="22534"/>
                  </a:cubicBezTo>
                  <a:close/>
                  <a:moveTo>
                    <a:pt x="529988" y="506824"/>
                  </a:moveTo>
                  <a:lnTo>
                    <a:pt x="529988" y="273881"/>
                  </a:lnTo>
                  <a:lnTo>
                    <a:pt x="741690" y="273881"/>
                  </a:lnTo>
                  <a:cubicBezTo>
                    <a:pt x="762638" y="344441"/>
                    <a:pt x="774203" y="424069"/>
                    <a:pt x="775170" y="507139"/>
                  </a:cubicBezTo>
                  <a:lnTo>
                    <a:pt x="529988" y="5068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6DA59662-1D4F-4F35-B09F-4836CD72EAB4}"/>
                </a:ext>
              </a:extLst>
            </p:cNvPr>
            <p:cNvSpPr/>
            <p:nvPr/>
          </p:nvSpPr>
          <p:spPr>
            <a:xfrm>
              <a:off x="1827495" y="2737086"/>
              <a:ext cx="18000" cy="22500"/>
            </a:xfrm>
            <a:custGeom>
              <a:avLst/>
              <a:gdLst>
                <a:gd name="connsiteX0" fmla="*/ 18967 w 18000"/>
                <a:gd name="connsiteY0" fmla="*/ 22545 h 22500"/>
                <a:gd name="connsiteX1" fmla="*/ 15300 w 18000"/>
                <a:gd name="connsiteY1" fmla="*/ 22545 h 22500"/>
                <a:gd name="connsiteX2" fmla="*/ 6885 w 18000"/>
                <a:gd name="connsiteY2" fmla="*/ 22523 h 22500"/>
                <a:gd name="connsiteX3" fmla="*/ 0 w 18000"/>
                <a:gd name="connsiteY3" fmla="*/ 0 h 22500"/>
                <a:gd name="connsiteX4" fmla="*/ 5783 w 18000"/>
                <a:gd name="connsiteY4" fmla="*/ 0 h 22500"/>
                <a:gd name="connsiteX5" fmla="*/ 15300 w 18000"/>
                <a:gd name="connsiteY5" fmla="*/ 0 h 22500"/>
                <a:gd name="connsiteX6" fmla="*/ 15368 w 18000"/>
                <a:gd name="connsiteY6" fmla="*/ 3015 h 22500"/>
                <a:gd name="connsiteX7" fmla="*/ 15435 w 18000"/>
                <a:gd name="connsiteY7" fmla="*/ 11273 h 22500"/>
                <a:gd name="connsiteX8" fmla="*/ 15413 w 18000"/>
                <a:gd name="connsiteY8" fmla="*/ 13072 h 22500"/>
                <a:gd name="connsiteX9" fmla="*/ 15413 w 18000"/>
                <a:gd name="connsiteY9" fmla="*/ 13072 h 22500"/>
                <a:gd name="connsiteX10" fmla="*/ 18967 w 18000"/>
                <a:gd name="connsiteY10" fmla="*/ 22523 h 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0" h="22500">
                  <a:moveTo>
                    <a:pt x="18967" y="22545"/>
                  </a:moveTo>
                  <a:lnTo>
                    <a:pt x="15300" y="22545"/>
                  </a:lnTo>
                  <a:cubicBezTo>
                    <a:pt x="15300" y="22545"/>
                    <a:pt x="6885" y="22523"/>
                    <a:pt x="6885" y="22523"/>
                  </a:cubicBezTo>
                  <a:cubicBezTo>
                    <a:pt x="4050" y="15188"/>
                    <a:pt x="1755" y="7650"/>
                    <a:pt x="0" y="0"/>
                  </a:cubicBezTo>
                  <a:lnTo>
                    <a:pt x="5783" y="0"/>
                  </a:lnTo>
                  <a:cubicBezTo>
                    <a:pt x="5783" y="0"/>
                    <a:pt x="15300" y="0"/>
                    <a:pt x="15300" y="0"/>
                  </a:cubicBezTo>
                  <a:cubicBezTo>
                    <a:pt x="15300" y="990"/>
                    <a:pt x="15345" y="2002"/>
                    <a:pt x="15368" y="3015"/>
                  </a:cubicBezTo>
                  <a:cubicBezTo>
                    <a:pt x="15413" y="5760"/>
                    <a:pt x="15435" y="8528"/>
                    <a:pt x="15435" y="11273"/>
                  </a:cubicBezTo>
                  <a:cubicBezTo>
                    <a:pt x="15435" y="11880"/>
                    <a:pt x="15435" y="12465"/>
                    <a:pt x="15413" y="13072"/>
                  </a:cubicBezTo>
                  <a:lnTo>
                    <a:pt x="15413" y="13072"/>
                  </a:lnTo>
                  <a:cubicBezTo>
                    <a:pt x="16493" y="16290"/>
                    <a:pt x="17685" y="19440"/>
                    <a:pt x="18967" y="22523"/>
                  </a:cubicBezTo>
                  <a:close/>
                </a:path>
              </a:pathLst>
            </a:custGeom>
            <a:solidFill>
              <a:srgbClr val="64ABD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AE46587F-478F-45B1-BFD0-67868255859A}"/>
                </a:ext>
              </a:extLst>
            </p:cNvPr>
            <p:cNvSpPr/>
            <p:nvPr/>
          </p:nvSpPr>
          <p:spPr>
            <a:xfrm>
              <a:off x="1589873" y="2771646"/>
              <a:ext cx="252000" cy="162000"/>
            </a:xfrm>
            <a:custGeom>
              <a:avLst/>
              <a:gdLst>
                <a:gd name="connsiteX0" fmla="*/ 252203 w 252000"/>
                <a:gd name="connsiteY0" fmla="*/ 5310 h 162000"/>
                <a:gd name="connsiteX1" fmla="*/ 252203 w 252000"/>
                <a:gd name="connsiteY1" fmla="*/ 5310 h 162000"/>
                <a:gd name="connsiteX2" fmla="*/ 252158 w 252000"/>
                <a:gd name="connsiteY2" fmla="*/ 6458 h 162000"/>
                <a:gd name="connsiteX3" fmla="*/ 252023 w 252000"/>
                <a:gd name="connsiteY3" fmla="*/ 8708 h 162000"/>
                <a:gd name="connsiteX4" fmla="*/ 251753 w 252000"/>
                <a:gd name="connsiteY4" fmla="*/ 12533 h 162000"/>
                <a:gd name="connsiteX5" fmla="*/ 251370 w 252000"/>
                <a:gd name="connsiteY5" fmla="*/ 17550 h 162000"/>
                <a:gd name="connsiteX6" fmla="*/ 250717 w 252000"/>
                <a:gd name="connsiteY6" fmla="*/ 24728 h 162000"/>
                <a:gd name="connsiteX7" fmla="*/ 250650 w 252000"/>
                <a:gd name="connsiteY7" fmla="*/ 25358 h 162000"/>
                <a:gd name="connsiteX8" fmla="*/ 18202 w 252000"/>
                <a:gd name="connsiteY8" fmla="*/ 159570 h 162000"/>
                <a:gd name="connsiteX9" fmla="*/ 11610 w 252000"/>
                <a:gd name="connsiteY9" fmla="*/ 163373 h 162000"/>
                <a:gd name="connsiteX10" fmla="*/ 6008 w 252000"/>
                <a:gd name="connsiteY10" fmla="*/ 153360 h 162000"/>
                <a:gd name="connsiteX11" fmla="*/ 0 w 252000"/>
                <a:gd name="connsiteY11" fmla="*/ 144068 h 162000"/>
                <a:gd name="connsiteX12" fmla="*/ 23513 w 252000"/>
                <a:gd name="connsiteY12" fmla="*/ 130500 h 162000"/>
                <a:gd name="connsiteX13" fmla="*/ 249570 w 252000"/>
                <a:gd name="connsiteY13" fmla="*/ 0 h 162000"/>
                <a:gd name="connsiteX14" fmla="*/ 252203 w 252000"/>
                <a:gd name="connsiteY14" fmla="*/ 5310 h 1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" h="162000">
                  <a:moveTo>
                    <a:pt x="252203" y="5310"/>
                  </a:moveTo>
                  <a:lnTo>
                    <a:pt x="252203" y="5310"/>
                  </a:lnTo>
                  <a:cubicBezTo>
                    <a:pt x="252203" y="5715"/>
                    <a:pt x="252180" y="6075"/>
                    <a:pt x="252158" y="6458"/>
                  </a:cubicBezTo>
                  <a:cubicBezTo>
                    <a:pt x="252112" y="7200"/>
                    <a:pt x="252068" y="7965"/>
                    <a:pt x="252023" y="8708"/>
                  </a:cubicBezTo>
                  <a:cubicBezTo>
                    <a:pt x="251955" y="9968"/>
                    <a:pt x="251865" y="11250"/>
                    <a:pt x="251753" y="12533"/>
                  </a:cubicBezTo>
                  <a:cubicBezTo>
                    <a:pt x="251640" y="14197"/>
                    <a:pt x="251527" y="15885"/>
                    <a:pt x="251370" y="17550"/>
                  </a:cubicBezTo>
                  <a:cubicBezTo>
                    <a:pt x="251190" y="19958"/>
                    <a:pt x="250965" y="22343"/>
                    <a:pt x="250717" y="24728"/>
                  </a:cubicBezTo>
                  <a:cubicBezTo>
                    <a:pt x="250717" y="24953"/>
                    <a:pt x="250695" y="25155"/>
                    <a:pt x="250650" y="25358"/>
                  </a:cubicBezTo>
                  <a:lnTo>
                    <a:pt x="18202" y="159570"/>
                  </a:lnTo>
                  <a:lnTo>
                    <a:pt x="11610" y="163373"/>
                  </a:lnTo>
                  <a:cubicBezTo>
                    <a:pt x="9855" y="159975"/>
                    <a:pt x="7987" y="156645"/>
                    <a:pt x="6008" y="153360"/>
                  </a:cubicBezTo>
                  <a:cubicBezTo>
                    <a:pt x="4095" y="150210"/>
                    <a:pt x="2092" y="147105"/>
                    <a:pt x="0" y="144068"/>
                  </a:cubicBezTo>
                  <a:lnTo>
                    <a:pt x="23513" y="130500"/>
                  </a:lnTo>
                  <a:lnTo>
                    <a:pt x="249570" y="0"/>
                  </a:lnTo>
                  <a:cubicBezTo>
                    <a:pt x="250425" y="1778"/>
                    <a:pt x="251280" y="3555"/>
                    <a:pt x="252203" y="5310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38B3C9ED-84FF-4FB2-ADD6-9860BEF4CADE}"/>
                </a:ext>
              </a:extLst>
            </p:cNvPr>
            <p:cNvSpPr/>
            <p:nvPr/>
          </p:nvSpPr>
          <p:spPr>
            <a:xfrm>
              <a:off x="1839443" y="2766021"/>
              <a:ext cx="20250" cy="29250"/>
            </a:xfrm>
            <a:custGeom>
              <a:avLst/>
              <a:gdLst>
                <a:gd name="connsiteX0" fmla="*/ 20633 w 20250"/>
                <a:gd name="connsiteY0" fmla="*/ 19688 h 29250"/>
                <a:gd name="connsiteX1" fmla="*/ 20498 w 20250"/>
                <a:gd name="connsiteY1" fmla="*/ 19778 h 29250"/>
                <a:gd name="connsiteX2" fmla="*/ 15773 w 20250"/>
                <a:gd name="connsiteY2" fmla="*/ 22500 h 29250"/>
                <a:gd name="connsiteX3" fmla="*/ 10890 w 20250"/>
                <a:gd name="connsiteY3" fmla="*/ 25313 h 29250"/>
                <a:gd name="connsiteX4" fmla="*/ 1102 w 20250"/>
                <a:gd name="connsiteY4" fmla="*/ 30983 h 29250"/>
                <a:gd name="connsiteX5" fmla="*/ 1080 w 20250"/>
                <a:gd name="connsiteY5" fmla="*/ 30983 h 29250"/>
                <a:gd name="connsiteX6" fmla="*/ 1148 w 20250"/>
                <a:gd name="connsiteY6" fmla="*/ 30353 h 29250"/>
                <a:gd name="connsiteX7" fmla="*/ 1800 w 20250"/>
                <a:gd name="connsiteY7" fmla="*/ 23175 h 29250"/>
                <a:gd name="connsiteX8" fmla="*/ 2183 w 20250"/>
                <a:gd name="connsiteY8" fmla="*/ 18158 h 29250"/>
                <a:gd name="connsiteX9" fmla="*/ 2453 w 20250"/>
                <a:gd name="connsiteY9" fmla="*/ 14333 h 29250"/>
                <a:gd name="connsiteX10" fmla="*/ 2588 w 20250"/>
                <a:gd name="connsiteY10" fmla="*/ 12083 h 29250"/>
                <a:gd name="connsiteX11" fmla="*/ 2633 w 20250"/>
                <a:gd name="connsiteY11" fmla="*/ 10958 h 29250"/>
                <a:gd name="connsiteX12" fmla="*/ 2633 w 20250"/>
                <a:gd name="connsiteY12" fmla="*/ 10958 h 29250"/>
                <a:gd name="connsiteX13" fmla="*/ 0 w 20250"/>
                <a:gd name="connsiteY13" fmla="*/ 5625 h 29250"/>
                <a:gd name="connsiteX14" fmla="*/ 3015 w 20250"/>
                <a:gd name="connsiteY14" fmla="*/ 3893 h 29250"/>
                <a:gd name="connsiteX15" fmla="*/ 4905 w 20250"/>
                <a:gd name="connsiteY15" fmla="*/ 2790 h 29250"/>
                <a:gd name="connsiteX16" fmla="*/ 9248 w 20250"/>
                <a:gd name="connsiteY16" fmla="*/ 293 h 29250"/>
                <a:gd name="connsiteX17" fmla="*/ 9810 w 20250"/>
                <a:gd name="connsiteY17" fmla="*/ 0 h 29250"/>
                <a:gd name="connsiteX18" fmla="*/ 14873 w 20250"/>
                <a:gd name="connsiteY18" fmla="*/ 10035 h 29250"/>
                <a:gd name="connsiteX19" fmla="*/ 20633 w 20250"/>
                <a:gd name="connsiteY19" fmla="*/ 19688 h 2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50" h="29250">
                  <a:moveTo>
                    <a:pt x="20633" y="19688"/>
                  </a:moveTo>
                  <a:cubicBezTo>
                    <a:pt x="20633" y="19688"/>
                    <a:pt x="20543" y="19755"/>
                    <a:pt x="20498" y="19778"/>
                  </a:cubicBezTo>
                  <a:lnTo>
                    <a:pt x="15773" y="22500"/>
                  </a:lnTo>
                  <a:lnTo>
                    <a:pt x="10890" y="25313"/>
                  </a:lnTo>
                  <a:lnTo>
                    <a:pt x="1102" y="30983"/>
                  </a:lnTo>
                  <a:lnTo>
                    <a:pt x="1080" y="30983"/>
                  </a:lnTo>
                  <a:cubicBezTo>
                    <a:pt x="1125" y="30780"/>
                    <a:pt x="1148" y="30578"/>
                    <a:pt x="1148" y="30353"/>
                  </a:cubicBezTo>
                  <a:cubicBezTo>
                    <a:pt x="1395" y="27968"/>
                    <a:pt x="1620" y="25583"/>
                    <a:pt x="1800" y="23175"/>
                  </a:cubicBezTo>
                  <a:cubicBezTo>
                    <a:pt x="1957" y="21510"/>
                    <a:pt x="2070" y="19822"/>
                    <a:pt x="2183" y="18158"/>
                  </a:cubicBezTo>
                  <a:cubicBezTo>
                    <a:pt x="2295" y="16875"/>
                    <a:pt x="2385" y="15593"/>
                    <a:pt x="2453" y="14333"/>
                  </a:cubicBezTo>
                  <a:cubicBezTo>
                    <a:pt x="2498" y="13590"/>
                    <a:pt x="2543" y="12825"/>
                    <a:pt x="2588" y="12083"/>
                  </a:cubicBezTo>
                  <a:cubicBezTo>
                    <a:pt x="2610" y="11700"/>
                    <a:pt x="2633" y="11340"/>
                    <a:pt x="2633" y="10958"/>
                  </a:cubicBezTo>
                  <a:lnTo>
                    <a:pt x="2633" y="10958"/>
                  </a:lnTo>
                  <a:cubicBezTo>
                    <a:pt x="1710" y="9180"/>
                    <a:pt x="855" y="7403"/>
                    <a:pt x="0" y="5625"/>
                  </a:cubicBezTo>
                  <a:lnTo>
                    <a:pt x="3015" y="3893"/>
                  </a:lnTo>
                  <a:lnTo>
                    <a:pt x="4905" y="2790"/>
                  </a:lnTo>
                  <a:lnTo>
                    <a:pt x="9248" y="293"/>
                  </a:lnTo>
                  <a:cubicBezTo>
                    <a:pt x="9428" y="180"/>
                    <a:pt x="9630" y="90"/>
                    <a:pt x="9810" y="0"/>
                  </a:cubicBezTo>
                  <a:cubicBezTo>
                    <a:pt x="11385" y="3420"/>
                    <a:pt x="13072" y="6750"/>
                    <a:pt x="14873" y="10035"/>
                  </a:cubicBezTo>
                  <a:cubicBezTo>
                    <a:pt x="16673" y="13320"/>
                    <a:pt x="18585" y="16538"/>
                    <a:pt x="20633" y="1968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FE9F48C-F6A6-49A7-91BA-B188DAD6D12F}"/>
                </a:ext>
              </a:extLst>
            </p:cNvPr>
            <p:cNvSpPr/>
            <p:nvPr/>
          </p:nvSpPr>
          <p:spPr>
            <a:xfrm>
              <a:off x="1589873" y="3096208"/>
              <a:ext cx="270000" cy="168750"/>
            </a:xfrm>
            <a:custGeom>
              <a:avLst/>
              <a:gdLst>
                <a:gd name="connsiteX0" fmla="*/ 271485 w 270000"/>
                <a:gd name="connsiteY0" fmla="*/ 150053 h 168750"/>
                <a:gd name="connsiteX1" fmla="*/ 265590 w 270000"/>
                <a:gd name="connsiteY1" fmla="*/ 159638 h 168750"/>
                <a:gd name="connsiteX2" fmla="*/ 260370 w 270000"/>
                <a:gd name="connsiteY2" fmla="*/ 169605 h 168750"/>
                <a:gd name="connsiteX3" fmla="*/ 259965 w 270000"/>
                <a:gd name="connsiteY3" fmla="*/ 169380 h 168750"/>
                <a:gd name="connsiteX4" fmla="*/ 255487 w 270000"/>
                <a:gd name="connsiteY4" fmla="*/ 166793 h 168750"/>
                <a:gd name="connsiteX5" fmla="*/ 250605 w 270000"/>
                <a:gd name="connsiteY5" fmla="*/ 163980 h 168750"/>
                <a:gd name="connsiteX6" fmla="*/ 74452 w 270000"/>
                <a:gd name="connsiteY6" fmla="*/ 62257 h 168750"/>
                <a:gd name="connsiteX7" fmla="*/ 53347 w 270000"/>
                <a:gd name="connsiteY7" fmla="*/ 50085 h 168750"/>
                <a:gd name="connsiteX8" fmla="*/ 0 w 270000"/>
                <a:gd name="connsiteY8" fmla="*/ 19283 h 168750"/>
                <a:gd name="connsiteX9" fmla="*/ 6008 w 270000"/>
                <a:gd name="connsiteY9" fmla="*/ 10013 h 168750"/>
                <a:gd name="connsiteX10" fmla="*/ 11610 w 270000"/>
                <a:gd name="connsiteY10" fmla="*/ 0 h 168750"/>
                <a:gd name="connsiteX11" fmla="*/ 72405 w 270000"/>
                <a:gd name="connsiteY11" fmla="*/ 35100 h 168750"/>
                <a:gd name="connsiteX12" fmla="*/ 93128 w 270000"/>
                <a:gd name="connsiteY12" fmla="*/ 47070 h 168750"/>
                <a:gd name="connsiteX13" fmla="*/ 261720 w 270000"/>
                <a:gd name="connsiteY13" fmla="*/ 144428 h 168750"/>
                <a:gd name="connsiteX14" fmla="*/ 266602 w 270000"/>
                <a:gd name="connsiteY14" fmla="*/ 147240 h 168750"/>
                <a:gd name="connsiteX15" fmla="*/ 271215 w 270000"/>
                <a:gd name="connsiteY15" fmla="*/ 149895 h 168750"/>
                <a:gd name="connsiteX16" fmla="*/ 271485 w 270000"/>
                <a:gd name="connsiteY16" fmla="*/ 150053 h 16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0000" h="168750">
                  <a:moveTo>
                    <a:pt x="271485" y="150053"/>
                  </a:moveTo>
                  <a:cubicBezTo>
                    <a:pt x="269415" y="153180"/>
                    <a:pt x="267435" y="156375"/>
                    <a:pt x="265590" y="159638"/>
                  </a:cubicBezTo>
                  <a:cubicBezTo>
                    <a:pt x="263745" y="162900"/>
                    <a:pt x="261990" y="166207"/>
                    <a:pt x="260370" y="169605"/>
                  </a:cubicBezTo>
                  <a:cubicBezTo>
                    <a:pt x="260235" y="169538"/>
                    <a:pt x="260100" y="169448"/>
                    <a:pt x="259965" y="169380"/>
                  </a:cubicBezTo>
                  <a:lnTo>
                    <a:pt x="255487" y="166793"/>
                  </a:lnTo>
                  <a:lnTo>
                    <a:pt x="250605" y="163980"/>
                  </a:lnTo>
                  <a:lnTo>
                    <a:pt x="74452" y="62257"/>
                  </a:lnTo>
                  <a:lnTo>
                    <a:pt x="53347" y="50085"/>
                  </a:lnTo>
                  <a:lnTo>
                    <a:pt x="0" y="19283"/>
                  </a:lnTo>
                  <a:cubicBezTo>
                    <a:pt x="2092" y="16268"/>
                    <a:pt x="4095" y="13163"/>
                    <a:pt x="6008" y="10013"/>
                  </a:cubicBezTo>
                  <a:cubicBezTo>
                    <a:pt x="7987" y="6728"/>
                    <a:pt x="9855" y="3398"/>
                    <a:pt x="11610" y="0"/>
                  </a:cubicBezTo>
                  <a:lnTo>
                    <a:pt x="72405" y="35100"/>
                  </a:lnTo>
                  <a:lnTo>
                    <a:pt x="93128" y="47070"/>
                  </a:lnTo>
                  <a:lnTo>
                    <a:pt x="261720" y="144428"/>
                  </a:lnTo>
                  <a:lnTo>
                    <a:pt x="266602" y="147240"/>
                  </a:lnTo>
                  <a:lnTo>
                    <a:pt x="271215" y="149895"/>
                  </a:lnTo>
                  <a:cubicBezTo>
                    <a:pt x="271215" y="149895"/>
                    <a:pt x="271395" y="150007"/>
                    <a:pt x="271485" y="150053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31D4EB32-2F60-4E94-A1A6-4FCB0A25DCD8}"/>
                </a:ext>
              </a:extLst>
            </p:cNvPr>
            <p:cNvSpPr/>
            <p:nvPr/>
          </p:nvSpPr>
          <p:spPr>
            <a:xfrm>
              <a:off x="1391715" y="3170954"/>
              <a:ext cx="6750" cy="2250"/>
            </a:xfrm>
            <a:custGeom>
              <a:avLst/>
              <a:gdLst>
                <a:gd name="connsiteX0" fmla="*/ 8258 w 6750"/>
                <a:gd name="connsiteY0" fmla="*/ 2610 h 2250"/>
                <a:gd name="connsiteX1" fmla="*/ 0 w 6750"/>
                <a:gd name="connsiteY1" fmla="*/ 0 h 2250"/>
                <a:gd name="connsiteX2" fmla="*/ 8258 w 6750"/>
                <a:gd name="connsiteY2" fmla="*/ 2610 h 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" h="2250">
                  <a:moveTo>
                    <a:pt x="8258" y="2610"/>
                  </a:moveTo>
                  <a:cubicBezTo>
                    <a:pt x="5467" y="1822"/>
                    <a:pt x="2723" y="945"/>
                    <a:pt x="0" y="0"/>
                  </a:cubicBezTo>
                  <a:cubicBezTo>
                    <a:pt x="2723" y="922"/>
                    <a:pt x="5467" y="1800"/>
                    <a:pt x="8258" y="261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926448E4-4FD3-47FB-99B2-D1A3BC02BC9D}"/>
                </a:ext>
              </a:extLst>
            </p:cNvPr>
            <p:cNvSpPr/>
            <p:nvPr/>
          </p:nvSpPr>
          <p:spPr>
            <a:xfrm>
              <a:off x="1424948" y="3178671"/>
              <a:ext cx="40500" cy="2250"/>
            </a:xfrm>
            <a:custGeom>
              <a:avLst/>
              <a:gdLst>
                <a:gd name="connsiteX0" fmla="*/ 41017 w 40500"/>
                <a:gd name="connsiteY0" fmla="*/ 0 h 0"/>
                <a:gd name="connsiteX1" fmla="*/ 20497 w 40500"/>
                <a:gd name="connsiteY1" fmla="*/ 1283 h 0"/>
                <a:gd name="connsiteX2" fmla="*/ 0 w 40500"/>
                <a:gd name="connsiteY2" fmla="*/ 0 h 0"/>
                <a:gd name="connsiteX3" fmla="*/ 20497 w 40500"/>
                <a:gd name="connsiteY3" fmla="*/ 1260 h 0"/>
                <a:gd name="connsiteX4" fmla="*/ 41017 w 4050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0">
                  <a:moveTo>
                    <a:pt x="41017" y="0"/>
                  </a:moveTo>
                  <a:cubicBezTo>
                    <a:pt x="34313" y="855"/>
                    <a:pt x="27450" y="1283"/>
                    <a:pt x="20497" y="1283"/>
                  </a:cubicBezTo>
                  <a:cubicBezTo>
                    <a:pt x="13545" y="1283"/>
                    <a:pt x="6727" y="855"/>
                    <a:pt x="0" y="0"/>
                  </a:cubicBezTo>
                  <a:cubicBezTo>
                    <a:pt x="6705" y="832"/>
                    <a:pt x="13545" y="1260"/>
                    <a:pt x="20497" y="1260"/>
                  </a:cubicBezTo>
                  <a:cubicBezTo>
                    <a:pt x="27450" y="1260"/>
                    <a:pt x="34313" y="832"/>
                    <a:pt x="41017" y="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6A3D1643-C700-4483-B754-F3AD1B57816B}"/>
                </a:ext>
              </a:extLst>
            </p:cNvPr>
            <p:cNvSpPr/>
            <p:nvPr/>
          </p:nvSpPr>
          <p:spPr>
            <a:xfrm>
              <a:off x="1472288" y="3176466"/>
              <a:ext cx="6750" cy="2250"/>
            </a:xfrm>
            <a:custGeom>
              <a:avLst/>
              <a:gdLst>
                <a:gd name="connsiteX0" fmla="*/ 6952 w 6750"/>
                <a:gd name="connsiteY0" fmla="*/ 0 h 0"/>
                <a:gd name="connsiteX1" fmla="*/ 2925 w 6750"/>
                <a:gd name="connsiteY1" fmla="*/ 788 h 0"/>
                <a:gd name="connsiteX2" fmla="*/ 0 w 6750"/>
                <a:gd name="connsiteY2" fmla="*/ 1283 h 0"/>
                <a:gd name="connsiteX3" fmla="*/ 2947 w 6750"/>
                <a:gd name="connsiteY3" fmla="*/ 765 h 0"/>
                <a:gd name="connsiteX4" fmla="*/ 6952 w 675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">
                  <a:moveTo>
                    <a:pt x="6952" y="0"/>
                  </a:moveTo>
                  <a:cubicBezTo>
                    <a:pt x="5625" y="270"/>
                    <a:pt x="4275" y="540"/>
                    <a:pt x="2925" y="788"/>
                  </a:cubicBezTo>
                  <a:cubicBezTo>
                    <a:pt x="1957" y="968"/>
                    <a:pt x="990" y="1148"/>
                    <a:pt x="0" y="1283"/>
                  </a:cubicBezTo>
                  <a:cubicBezTo>
                    <a:pt x="990" y="1125"/>
                    <a:pt x="1957" y="945"/>
                    <a:pt x="2947" y="765"/>
                  </a:cubicBezTo>
                  <a:cubicBezTo>
                    <a:pt x="4298" y="518"/>
                    <a:pt x="5625" y="270"/>
                    <a:pt x="6952" y="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DFF5202A-C18E-4137-9CC2-97909B7DEE73}"/>
                </a:ext>
              </a:extLst>
            </p:cNvPr>
            <p:cNvSpPr/>
            <p:nvPr/>
          </p:nvSpPr>
          <p:spPr>
            <a:xfrm>
              <a:off x="1391715" y="2913846"/>
              <a:ext cx="227250" cy="265500"/>
            </a:xfrm>
            <a:custGeom>
              <a:avLst/>
              <a:gdLst>
                <a:gd name="connsiteX0" fmla="*/ 83520 w 227250"/>
                <a:gd name="connsiteY0" fmla="*/ 263385 h 265500"/>
                <a:gd name="connsiteX1" fmla="*/ 80572 w 227250"/>
                <a:gd name="connsiteY1" fmla="*/ 263902 h 265500"/>
                <a:gd name="connsiteX2" fmla="*/ 83498 w 227250"/>
                <a:gd name="connsiteY2" fmla="*/ 263408 h 265500"/>
                <a:gd name="connsiteX3" fmla="*/ 87525 w 227250"/>
                <a:gd name="connsiteY3" fmla="*/ 262620 h 265500"/>
                <a:gd name="connsiteX4" fmla="*/ 83520 w 227250"/>
                <a:gd name="connsiteY4" fmla="*/ 263385 h 265500"/>
                <a:gd name="connsiteX5" fmla="*/ 229253 w 227250"/>
                <a:gd name="connsiteY5" fmla="*/ 96503 h 265500"/>
                <a:gd name="connsiteX6" fmla="*/ 229320 w 227250"/>
                <a:gd name="connsiteY6" fmla="*/ 100508 h 265500"/>
                <a:gd name="connsiteX7" fmla="*/ 229320 w 227250"/>
                <a:gd name="connsiteY7" fmla="*/ 101745 h 265500"/>
                <a:gd name="connsiteX8" fmla="*/ 229320 w 227250"/>
                <a:gd name="connsiteY8" fmla="*/ 100508 h 265500"/>
                <a:gd name="connsiteX9" fmla="*/ 229230 w 227250"/>
                <a:gd name="connsiteY9" fmla="*/ 96503 h 265500"/>
                <a:gd name="connsiteX10" fmla="*/ 227745 w 227250"/>
                <a:gd name="connsiteY10" fmla="*/ 78008 h 265500"/>
                <a:gd name="connsiteX11" fmla="*/ 227408 w 227250"/>
                <a:gd name="connsiteY11" fmla="*/ 75735 h 265500"/>
                <a:gd name="connsiteX12" fmla="*/ 227723 w 227250"/>
                <a:gd name="connsiteY12" fmla="*/ 78008 h 265500"/>
                <a:gd name="connsiteX13" fmla="*/ 228082 w 227250"/>
                <a:gd name="connsiteY13" fmla="*/ 80753 h 265500"/>
                <a:gd name="connsiteX14" fmla="*/ 227745 w 227250"/>
                <a:gd name="connsiteY14" fmla="*/ 78008 h 265500"/>
                <a:gd name="connsiteX15" fmla="*/ 212130 w 227250"/>
                <a:gd name="connsiteY15" fmla="*/ 25898 h 265500"/>
                <a:gd name="connsiteX16" fmla="*/ 213818 w 227250"/>
                <a:gd name="connsiteY16" fmla="*/ 29587 h 265500"/>
                <a:gd name="connsiteX17" fmla="*/ 213840 w 227250"/>
                <a:gd name="connsiteY17" fmla="*/ 29587 h 265500"/>
                <a:gd name="connsiteX18" fmla="*/ 212130 w 227250"/>
                <a:gd name="connsiteY18" fmla="*/ 25898 h 265500"/>
                <a:gd name="connsiteX19" fmla="*/ 196808 w 227250"/>
                <a:gd name="connsiteY19" fmla="*/ 0 h 265500"/>
                <a:gd name="connsiteX20" fmla="*/ 196290 w 227250"/>
                <a:gd name="connsiteY20" fmla="*/ 2970 h 265500"/>
                <a:gd name="connsiteX21" fmla="*/ 198158 w 227250"/>
                <a:gd name="connsiteY21" fmla="*/ 1867 h 265500"/>
                <a:gd name="connsiteX22" fmla="*/ 196808 w 227250"/>
                <a:gd name="connsiteY22" fmla="*/ 0 h 265500"/>
                <a:gd name="connsiteX23" fmla="*/ 53730 w 227250"/>
                <a:gd name="connsiteY23" fmla="*/ 266085 h 265500"/>
                <a:gd name="connsiteX24" fmla="*/ 33233 w 227250"/>
                <a:gd name="connsiteY24" fmla="*/ 264825 h 265500"/>
                <a:gd name="connsiteX25" fmla="*/ 53730 w 227250"/>
                <a:gd name="connsiteY25" fmla="*/ 266108 h 265500"/>
                <a:gd name="connsiteX26" fmla="*/ 74250 w 227250"/>
                <a:gd name="connsiteY26" fmla="*/ 264825 h 265500"/>
                <a:gd name="connsiteX27" fmla="*/ 53730 w 227250"/>
                <a:gd name="connsiteY27" fmla="*/ 266085 h 265500"/>
                <a:gd name="connsiteX28" fmla="*/ 0 w 227250"/>
                <a:gd name="connsiteY28" fmla="*/ 257108 h 265500"/>
                <a:gd name="connsiteX29" fmla="*/ 8258 w 227250"/>
                <a:gd name="connsiteY29" fmla="*/ 259717 h 265500"/>
                <a:gd name="connsiteX30" fmla="*/ 0 w 227250"/>
                <a:gd name="connsiteY30" fmla="*/ 257108 h 2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7250" h="265500">
                  <a:moveTo>
                    <a:pt x="83520" y="263385"/>
                  </a:moveTo>
                  <a:cubicBezTo>
                    <a:pt x="82530" y="263565"/>
                    <a:pt x="81563" y="263745"/>
                    <a:pt x="80572" y="263902"/>
                  </a:cubicBezTo>
                  <a:cubicBezTo>
                    <a:pt x="81563" y="263767"/>
                    <a:pt x="82530" y="263588"/>
                    <a:pt x="83498" y="263408"/>
                  </a:cubicBezTo>
                  <a:cubicBezTo>
                    <a:pt x="84848" y="263160"/>
                    <a:pt x="86197" y="262890"/>
                    <a:pt x="87525" y="262620"/>
                  </a:cubicBezTo>
                  <a:cubicBezTo>
                    <a:pt x="86197" y="262890"/>
                    <a:pt x="84870" y="263138"/>
                    <a:pt x="83520" y="263385"/>
                  </a:cubicBezTo>
                  <a:close/>
                  <a:moveTo>
                    <a:pt x="229253" y="96503"/>
                  </a:moveTo>
                  <a:cubicBezTo>
                    <a:pt x="229298" y="97830"/>
                    <a:pt x="229320" y="99158"/>
                    <a:pt x="229320" y="100508"/>
                  </a:cubicBezTo>
                  <a:cubicBezTo>
                    <a:pt x="229320" y="100913"/>
                    <a:pt x="229320" y="101340"/>
                    <a:pt x="229320" y="101745"/>
                  </a:cubicBezTo>
                  <a:lnTo>
                    <a:pt x="229320" y="100508"/>
                  </a:lnTo>
                  <a:cubicBezTo>
                    <a:pt x="229320" y="99180"/>
                    <a:pt x="229275" y="97830"/>
                    <a:pt x="229230" y="96503"/>
                  </a:cubicBezTo>
                  <a:close/>
                  <a:moveTo>
                    <a:pt x="227745" y="78008"/>
                  </a:moveTo>
                  <a:cubicBezTo>
                    <a:pt x="227633" y="77265"/>
                    <a:pt x="227520" y="76500"/>
                    <a:pt x="227408" y="75735"/>
                  </a:cubicBezTo>
                  <a:cubicBezTo>
                    <a:pt x="227520" y="76500"/>
                    <a:pt x="227633" y="77265"/>
                    <a:pt x="227723" y="78008"/>
                  </a:cubicBezTo>
                  <a:cubicBezTo>
                    <a:pt x="227858" y="78930"/>
                    <a:pt x="227970" y="79830"/>
                    <a:pt x="228082" y="80753"/>
                  </a:cubicBezTo>
                  <a:cubicBezTo>
                    <a:pt x="227970" y="79830"/>
                    <a:pt x="227858" y="78930"/>
                    <a:pt x="227745" y="78008"/>
                  </a:cubicBezTo>
                  <a:close/>
                  <a:moveTo>
                    <a:pt x="212130" y="25898"/>
                  </a:moveTo>
                  <a:cubicBezTo>
                    <a:pt x="212715" y="27112"/>
                    <a:pt x="213278" y="28350"/>
                    <a:pt x="213818" y="29587"/>
                  </a:cubicBezTo>
                  <a:lnTo>
                    <a:pt x="213840" y="29587"/>
                  </a:lnTo>
                  <a:cubicBezTo>
                    <a:pt x="213278" y="28327"/>
                    <a:pt x="212715" y="27112"/>
                    <a:pt x="212130" y="25898"/>
                  </a:cubicBezTo>
                  <a:close/>
                  <a:moveTo>
                    <a:pt x="196808" y="0"/>
                  </a:moveTo>
                  <a:cubicBezTo>
                    <a:pt x="196650" y="990"/>
                    <a:pt x="196470" y="1980"/>
                    <a:pt x="196290" y="2970"/>
                  </a:cubicBezTo>
                  <a:lnTo>
                    <a:pt x="198158" y="1867"/>
                  </a:lnTo>
                  <a:cubicBezTo>
                    <a:pt x="197730" y="1237"/>
                    <a:pt x="197280" y="607"/>
                    <a:pt x="196808" y="0"/>
                  </a:cubicBezTo>
                  <a:close/>
                  <a:moveTo>
                    <a:pt x="53730" y="266085"/>
                  </a:moveTo>
                  <a:cubicBezTo>
                    <a:pt x="46778" y="266085"/>
                    <a:pt x="39938" y="265658"/>
                    <a:pt x="33233" y="264825"/>
                  </a:cubicBezTo>
                  <a:cubicBezTo>
                    <a:pt x="39960" y="265680"/>
                    <a:pt x="46800" y="266108"/>
                    <a:pt x="53730" y="266108"/>
                  </a:cubicBezTo>
                  <a:cubicBezTo>
                    <a:pt x="60660" y="266108"/>
                    <a:pt x="67545" y="265680"/>
                    <a:pt x="74250" y="264825"/>
                  </a:cubicBezTo>
                  <a:cubicBezTo>
                    <a:pt x="67545" y="265658"/>
                    <a:pt x="60683" y="266085"/>
                    <a:pt x="53730" y="266085"/>
                  </a:cubicBezTo>
                  <a:close/>
                  <a:moveTo>
                    <a:pt x="0" y="257108"/>
                  </a:moveTo>
                  <a:cubicBezTo>
                    <a:pt x="2723" y="258053"/>
                    <a:pt x="5467" y="258930"/>
                    <a:pt x="8258" y="259717"/>
                  </a:cubicBezTo>
                  <a:cubicBezTo>
                    <a:pt x="5467" y="258908"/>
                    <a:pt x="2723" y="258030"/>
                    <a:pt x="0" y="25710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0520329B-02D8-4DF0-B2BC-58837695C66E}"/>
                </a:ext>
              </a:extLst>
            </p:cNvPr>
            <p:cNvSpPr/>
            <p:nvPr/>
          </p:nvSpPr>
          <p:spPr>
            <a:xfrm>
              <a:off x="1269855" y="2840024"/>
              <a:ext cx="351000" cy="351000"/>
            </a:xfrm>
            <a:custGeom>
              <a:avLst/>
              <a:gdLst>
                <a:gd name="connsiteX0" fmla="*/ 351180 w 351000"/>
                <a:gd name="connsiteY0" fmla="*/ 174330 h 351000"/>
                <a:gd name="connsiteX1" fmla="*/ 351113 w 351000"/>
                <a:gd name="connsiteY1" fmla="*/ 170325 h 351000"/>
                <a:gd name="connsiteX2" fmla="*/ 351090 w 351000"/>
                <a:gd name="connsiteY2" fmla="*/ 169560 h 351000"/>
                <a:gd name="connsiteX3" fmla="*/ 350888 w 351000"/>
                <a:gd name="connsiteY3" fmla="*/ 165195 h 351000"/>
                <a:gd name="connsiteX4" fmla="*/ 350865 w 351000"/>
                <a:gd name="connsiteY4" fmla="*/ 164813 h 351000"/>
                <a:gd name="connsiteX5" fmla="*/ 350573 w 351000"/>
                <a:gd name="connsiteY5" fmla="*/ 160605 h 351000"/>
                <a:gd name="connsiteX6" fmla="*/ 349943 w 351000"/>
                <a:gd name="connsiteY6" fmla="*/ 154575 h 351000"/>
                <a:gd name="connsiteX7" fmla="*/ 349583 w 351000"/>
                <a:gd name="connsiteY7" fmla="*/ 151830 h 351000"/>
                <a:gd name="connsiteX8" fmla="*/ 349268 w 351000"/>
                <a:gd name="connsiteY8" fmla="*/ 149558 h 351000"/>
                <a:gd name="connsiteX9" fmla="*/ 349155 w 351000"/>
                <a:gd name="connsiteY9" fmla="*/ 148770 h 351000"/>
                <a:gd name="connsiteX10" fmla="*/ 348458 w 351000"/>
                <a:gd name="connsiteY10" fmla="*/ 144585 h 351000"/>
                <a:gd name="connsiteX11" fmla="*/ 348143 w 351000"/>
                <a:gd name="connsiteY11" fmla="*/ 142920 h 351000"/>
                <a:gd name="connsiteX12" fmla="*/ 347378 w 351000"/>
                <a:gd name="connsiteY12" fmla="*/ 139095 h 351000"/>
                <a:gd name="connsiteX13" fmla="*/ 346298 w 351000"/>
                <a:gd name="connsiteY13" fmla="*/ 134303 h 351000"/>
                <a:gd name="connsiteX14" fmla="*/ 346073 w 351000"/>
                <a:gd name="connsiteY14" fmla="*/ 133380 h 351000"/>
                <a:gd name="connsiteX15" fmla="*/ 344993 w 351000"/>
                <a:gd name="connsiteY15" fmla="*/ 129263 h 351000"/>
                <a:gd name="connsiteX16" fmla="*/ 344790 w 351000"/>
                <a:gd name="connsiteY16" fmla="*/ 128475 h 351000"/>
                <a:gd name="connsiteX17" fmla="*/ 343463 w 351000"/>
                <a:gd name="connsiteY17" fmla="*/ 123952 h 351000"/>
                <a:gd name="connsiteX18" fmla="*/ 341865 w 351000"/>
                <a:gd name="connsiteY18" fmla="*/ 119002 h 351000"/>
                <a:gd name="connsiteX19" fmla="*/ 340223 w 351000"/>
                <a:gd name="connsiteY19" fmla="*/ 114390 h 351000"/>
                <a:gd name="connsiteX20" fmla="*/ 339930 w 351000"/>
                <a:gd name="connsiteY20" fmla="*/ 113602 h 351000"/>
                <a:gd name="connsiteX21" fmla="*/ 338198 w 351000"/>
                <a:gd name="connsiteY21" fmla="*/ 109215 h 351000"/>
                <a:gd name="connsiteX22" fmla="*/ 336150 w 351000"/>
                <a:gd name="connsiteY22" fmla="*/ 104423 h 351000"/>
                <a:gd name="connsiteX23" fmla="*/ 335700 w 351000"/>
                <a:gd name="connsiteY23" fmla="*/ 103410 h 351000"/>
                <a:gd name="connsiteX24" fmla="*/ 335678 w 351000"/>
                <a:gd name="connsiteY24" fmla="*/ 103410 h 351000"/>
                <a:gd name="connsiteX25" fmla="*/ 333990 w 351000"/>
                <a:gd name="connsiteY25" fmla="*/ 99720 h 351000"/>
                <a:gd name="connsiteX26" fmla="*/ 333945 w 351000"/>
                <a:gd name="connsiteY26" fmla="*/ 99630 h 351000"/>
                <a:gd name="connsiteX27" fmla="*/ 331830 w 351000"/>
                <a:gd name="connsiteY27" fmla="*/ 95377 h 351000"/>
                <a:gd name="connsiteX28" fmla="*/ 331628 w 351000"/>
                <a:gd name="connsiteY28" fmla="*/ 94995 h 351000"/>
                <a:gd name="connsiteX29" fmla="*/ 326025 w 351000"/>
                <a:gd name="connsiteY29" fmla="*/ 84982 h 351000"/>
                <a:gd name="connsiteX30" fmla="*/ 320018 w 351000"/>
                <a:gd name="connsiteY30" fmla="*/ 75690 h 351000"/>
                <a:gd name="connsiteX31" fmla="*/ 318150 w 351000"/>
                <a:gd name="connsiteY31" fmla="*/ 76793 h 351000"/>
                <a:gd name="connsiteX32" fmla="*/ 318668 w 351000"/>
                <a:gd name="connsiteY32" fmla="*/ 73822 h 351000"/>
                <a:gd name="connsiteX33" fmla="*/ 263250 w 351000"/>
                <a:gd name="connsiteY33" fmla="*/ 23400 h 351000"/>
                <a:gd name="connsiteX34" fmla="*/ 175590 w 351000"/>
                <a:gd name="connsiteY34" fmla="*/ 0 h 351000"/>
                <a:gd name="connsiteX35" fmla="*/ 88088 w 351000"/>
                <a:gd name="connsiteY35" fmla="*/ 23400 h 351000"/>
                <a:gd name="connsiteX36" fmla="*/ 65588 w 351000"/>
                <a:gd name="connsiteY36" fmla="*/ 38835 h 351000"/>
                <a:gd name="connsiteX37" fmla="*/ 1620 w 351000"/>
                <a:gd name="connsiteY37" fmla="*/ 151830 h 351000"/>
                <a:gd name="connsiteX38" fmla="*/ 23 w 351000"/>
                <a:gd name="connsiteY38" fmla="*/ 174330 h 351000"/>
                <a:gd name="connsiteX39" fmla="*/ 0 w 351000"/>
                <a:gd name="connsiteY39" fmla="*/ 175568 h 351000"/>
                <a:gd name="connsiteX40" fmla="*/ 19080 w 351000"/>
                <a:gd name="connsiteY40" fmla="*/ 255263 h 351000"/>
                <a:gd name="connsiteX41" fmla="*/ 65588 w 351000"/>
                <a:gd name="connsiteY41" fmla="*/ 312435 h 351000"/>
                <a:gd name="connsiteX42" fmla="*/ 70088 w 351000"/>
                <a:gd name="connsiteY42" fmla="*/ 315945 h 351000"/>
                <a:gd name="connsiteX43" fmla="*/ 88088 w 351000"/>
                <a:gd name="connsiteY43" fmla="*/ 327848 h 351000"/>
                <a:gd name="connsiteX44" fmla="*/ 175590 w 351000"/>
                <a:gd name="connsiteY44" fmla="*/ 351158 h 351000"/>
                <a:gd name="connsiteX45" fmla="*/ 193050 w 351000"/>
                <a:gd name="connsiteY45" fmla="*/ 350325 h 351000"/>
                <a:gd name="connsiteX46" fmla="*/ 230400 w 351000"/>
                <a:gd name="connsiteY46" fmla="*/ 342473 h 351000"/>
                <a:gd name="connsiteX47" fmla="*/ 281138 w 351000"/>
                <a:gd name="connsiteY47" fmla="*/ 315922 h 351000"/>
                <a:gd name="connsiteX48" fmla="*/ 320018 w 351000"/>
                <a:gd name="connsiteY48" fmla="*/ 275467 h 351000"/>
                <a:gd name="connsiteX49" fmla="*/ 326025 w 351000"/>
                <a:gd name="connsiteY49" fmla="*/ 266198 h 351000"/>
                <a:gd name="connsiteX50" fmla="*/ 331628 w 351000"/>
                <a:gd name="connsiteY50" fmla="*/ 256185 h 351000"/>
                <a:gd name="connsiteX51" fmla="*/ 331830 w 351000"/>
                <a:gd name="connsiteY51" fmla="*/ 255780 h 351000"/>
                <a:gd name="connsiteX52" fmla="*/ 333698 w 351000"/>
                <a:gd name="connsiteY52" fmla="*/ 252045 h 351000"/>
                <a:gd name="connsiteX53" fmla="*/ 336218 w 351000"/>
                <a:gd name="connsiteY53" fmla="*/ 246577 h 351000"/>
                <a:gd name="connsiteX54" fmla="*/ 338198 w 351000"/>
                <a:gd name="connsiteY54" fmla="*/ 241943 h 351000"/>
                <a:gd name="connsiteX55" fmla="*/ 339840 w 351000"/>
                <a:gd name="connsiteY55" fmla="*/ 237780 h 351000"/>
                <a:gd name="connsiteX56" fmla="*/ 343530 w 351000"/>
                <a:gd name="connsiteY56" fmla="*/ 226935 h 351000"/>
                <a:gd name="connsiteX57" fmla="*/ 344790 w 351000"/>
                <a:gd name="connsiteY57" fmla="*/ 222660 h 351000"/>
                <a:gd name="connsiteX58" fmla="*/ 345150 w 351000"/>
                <a:gd name="connsiteY58" fmla="*/ 221332 h 351000"/>
                <a:gd name="connsiteX59" fmla="*/ 346050 w 351000"/>
                <a:gd name="connsiteY59" fmla="*/ 217845 h 351000"/>
                <a:gd name="connsiteX60" fmla="*/ 346298 w 351000"/>
                <a:gd name="connsiteY60" fmla="*/ 216832 h 351000"/>
                <a:gd name="connsiteX61" fmla="*/ 347378 w 351000"/>
                <a:gd name="connsiteY61" fmla="*/ 212040 h 351000"/>
                <a:gd name="connsiteX62" fmla="*/ 348143 w 351000"/>
                <a:gd name="connsiteY62" fmla="*/ 208215 h 351000"/>
                <a:gd name="connsiteX63" fmla="*/ 348458 w 351000"/>
                <a:gd name="connsiteY63" fmla="*/ 206550 h 351000"/>
                <a:gd name="connsiteX64" fmla="*/ 349155 w 351000"/>
                <a:gd name="connsiteY64" fmla="*/ 202365 h 351000"/>
                <a:gd name="connsiteX65" fmla="*/ 349268 w 351000"/>
                <a:gd name="connsiteY65" fmla="*/ 201577 h 351000"/>
                <a:gd name="connsiteX66" fmla="*/ 349943 w 351000"/>
                <a:gd name="connsiteY66" fmla="*/ 196560 h 351000"/>
                <a:gd name="connsiteX67" fmla="*/ 350573 w 351000"/>
                <a:gd name="connsiteY67" fmla="*/ 190530 h 351000"/>
                <a:gd name="connsiteX68" fmla="*/ 350865 w 351000"/>
                <a:gd name="connsiteY68" fmla="*/ 186323 h 351000"/>
                <a:gd name="connsiteX69" fmla="*/ 350888 w 351000"/>
                <a:gd name="connsiteY69" fmla="*/ 185940 h 351000"/>
                <a:gd name="connsiteX70" fmla="*/ 351090 w 351000"/>
                <a:gd name="connsiteY70" fmla="*/ 181575 h 351000"/>
                <a:gd name="connsiteX71" fmla="*/ 351113 w 351000"/>
                <a:gd name="connsiteY71" fmla="*/ 180810 h 351000"/>
                <a:gd name="connsiteX72" fmla="*/ 351203 w 351000"/>
                <a:gd name="connsiteY72" fmla="*/ 175568 h 351000"/>
                <a:gd name="connsiteX73" fmla="*/ 351203 w 351000"/>
                <a:gd name="connsiteY73" fmla="*/ 174330 h 351000"/>
                <a:gd name="connsiteX74" fmla="*/ 339953 w 351000"/>
                <a:gd name="connsiteY74" fmla="*/ 175568 h 351000"/>
                <a:gd name="connsiteX75" fmla="*/ 316395 w 351000"/>
                <a:gd name="connsiteY75" fmla="*/ 260370 h 351000"/>
                <a:gd name="connsiteX76" fmla="*/ 310253 w 351000"/>
                <a:gd name="connsiteY76" fmla="*/ 269820 h 351000"/>
                <a:gd name="connsiteX77" fmla="*/ 274365 w 351000"/>
                <a:gd name="connsiteY77" fmla="*/ 306945 h 351000"/>
                <a:gd name="connsiteX78" fmla="*/ 271035 w 351000"/>
                <a:gd name="connsiteY78" fmla="*/ 309375 h 351000"/>
                <a:gd name="connsiteX79" fmla="*/ 266963 w 351000"/>
                <a:gd name="connsiteY79" fmla="*/ 312210 h 351000"/>
                <a:gd name="connsiteX80" fmla="*/ 263745 w 351000"/>
                <a:gd name="connsiteY80" fmla="*/ 314303 h 351000"/>
                <a:gd name="connsiteX81" fmla="*/ 263340 w 351000"/>
                <a:gd name="connsiteY81" fmla="*/ 314550 h 351000"/>
                <a:gd name="connsiteX82" fmla="*/ 259785 w 351000"/>
                <a:gd name="connsiteY82" fmla="*/ 316733 h 351000"/>
                <a:gd name="connsiteX83" fmla="*/ 257040 w 351000"/>
                <a:gd name="connsiteY83" fmla="*/ 318352 h 351000"/>
                <a:gd name="connsiteX84" fmla="*/ 255398 w 351000"/>
                <a:gd name="connsiteY84" fmla="*/ 319275 h 351000"/>
                <a:gd name="connsiteX85" fmla="*/ 250898 w 351000"/>
                <a:gd name="connsiteY85" fmla="*/ 321682 h 351000"/>
                <a:gd name="connsiteX86" fmla="*/ 247995 w 351000"/>
                <a:gd name="connsiteY86" fmla="*/ 323168 h 351000"/>
                <a:gd name="connsiteX87" fmla="*/ 247545 w 351000"/>
                <a:gd name="connsiteY87" fmla="*/ 323392 h 351000"/>
                <a:gd name="connsiteX88" fmla="*/ 243788 w 351000"/>
                <a:gd name="connsiteY88" fmla="*/ 325148 h 351000"/>
                <a:gd name="connsiteX89" fmla="*/ 243630 w 351000"/>
                <a:gd name="connsiteY89" fmla="*/ 325215 h 351000"/>
                <a:gd name="connsiteX90" fmla="*/ 239940 w 351000"/>
                <a:gd name="connsiteY90" fmla="*/ 326835 h 351000"/>
                <a:gd name="connsiteX91" fmla="*/ 236835 w 351000"/>
                <a:gd name="connsiteY91" fmla="*/ 328118 h 351000"/>
                <a:gd name="connsiteX92" fmla="*/ 232403 w 351000"/>
                <a:gd name="connsiteY92" fmla="*/ 329828 h 351000"/>
                <a:gd name="connsiteX93" fmla="*/ 228577 w 351000"/>
                <a:gd name="connsiteY93" fmla="*/ 331178 h 351000"/>
                <a:gd name="connsiteX94" fmla="*/ 224663 w 351000"/>
                <a:gd name="connsiteY94" fmla="*/ 332460 h 351000"/>
                <a:gd name="connsiteX95" fmla="*/ 221265 w 351000"/>
                <a:gd name="connsiteY95" fmla="*/ 333495 h 351000"/>
                <a:gd name="connsiteX96" fmla="*/ 216698 w 351000"/>
                <a:gd name="connsiteY96" fmla="*/ 334733 h 351000"/>
                <a:gd name="connsiteX97" fmla="*/ 212648 w 351000"/>
                <a:gd name="connsiteY97" fmla="*/ 335723 h 351000"/>
                <a:gd name="connsiteX98" fmla="*/ 209385 w 351000"/>
                <a:gd name="connsiteY98" fmla="*/ 336442 h 351000"/>
                <a:gd name="connsiteX99" fmla="*/ 205358 w 351000"/>
                <a:gd name="connsiteY99" fmla="*/ 337230 h 351000"/>
                <a:gd name="connsiteX100" fmla="*/ 202433 w 351000"/>
                <a:gd name="connsiteY100" fmla="*/ 337725 h 351000"/>
                <a:gd name="connsiteX101" fmla="*/ 196110 w 351000"/>
                <a:gd name="connsiteY101" fmla="*/ 338648 h 351000"/>
                <a:gd name="connsiteX102" fmla="*/ 175590 w 351000"/>
                <a:gd name="connsiteY102" fmla="*/ 339930 h 351000"/>
                <a:gd name="connsiteX103" fmla="*/ 155093 w 351000"/>
                <a:gd name="connsiteY103" fmla="*/ 338648 h 351000"/>
                <a:gd name="connsiteX104" fmla="*/ 146318 w 351000"/>
                <a:gd name="connsiteY104" fmla="*/ 337320 h 351000"/>
                <a:gd name="connsiteX105" fmla="*/ 144225 w 351000"/>
                <a:gd name="connsiteY105" fmla="*/ 336915 h 351000"/>
                <a:gd name="connsiteX106" fmla="*/ 135720 w 351000"/>
                <a:gd name="connsiteY106" fmla="*/ 335047 h 351000"/>
                <a:gd name="connsiteX107" fmla="*/ 132908 w 351000"/>
                <a:gd name="connsiteY107" fmla="*/ 334305 h 351000"/>
                <a:gd name="connsiteX108" fmla="*/ 130118 w 351000"/>
                <a:gd name="connsiteY108" fmla="*/ 333540 h 351000"/>
                <a:gd name="connsiteX109" fmla="*/ 121860 w 351000"/>
                <a:gd name="connsiteY109" fmla="*/ 330930 h 351000"/>
                <a:gd name="connsiteX110" fmla="*/ 119138 w 351000"/>
                <a:gd name="connsiteY110" fmla="*/ 329963 h 351000"/>
                <a:gd name="connsiteX111" fmla="*/ 116460 w 351000"/>
                <a:gd name="connsiteY111" fmla="*/ 328950 h 351000"/>
                <a:gd name="connsiteX112" fmla="*/ 110408 w 351000"/>
                <a:gd name="connsiteY112" fmla="*/ 326475 h 351000"/>
                <a:gd name="connsiteX113" fmla="*/ 105210 w 351000"/>
                <a:gd name="connsiteY113" fmla="*/ 324112 h 351000"/>
                <a:gd name="connsiteX114" fmla="*/ 103005 w 351000"/>
                <a:gd name="connsiteY114" fmla="*/ 323055 h 351000"/>
                <a:gd name="connsiteX115" fmla="*/ 98663 w 351000"/>
                <a:gd name="connsiteY115" fmla="*/ 320828 h 351000"/>
                <a:gd name="connsiteX116" fmla="*/ 88088 w 351000"/>
                <a:gd name="connsiteY116" fmla="*/ 314685 h 351000"/>
                <a:gd name="connsiteX117" fmla="*/ 85208 w 351000"/>
                <a:gd name="connsiteY117" fmla="*/ 312840 h 351000"/>
                <a:gd name="connsiteX118" fmla="*/ 83588 w 351000"/>
                <a:gd name="connsiteY118" fmla="*/ 311760 h 351000"/>
                <a:gd name="connsiteX119" fmla="*/ 76838 w 351000"/>
                <a:gd name="connsiteY119" fmla="*/ 306945 h 351000"/>
                <a:gd name="connsiteX120" fmla="*/ 65588 w 351000"/>
                <a:gd name="connsiteY120" fmla="*/ 297652 h 351000"/>
                <a:gd name="connsiteX121" fmla="*/ 11250 w 351000"/>
                <a:gd name="connsiteY121" fmla="*/ 175568 h 351000"/>
                <a:gd name="connsiteX122" fmla="*/ 11273 w 351000"/>
                <a:gd name="connsiteY122" fmla="*/ 174330 h 351000"/>
                <a:gd name="connsiteX123" fmla="*/ 12960 w 351000"/>
                <a:gd name="connsiteY123" fmla="*/ 151830 h 351000"/>
                <a:gd name="connsiteX124" fmla="*/ 65588 w 351000"/>
                <a:gd name="connsiteY124" fmla="*/ 53505 h 351000"/>
                <a:gd name="connsiteX125" fmla="*/ 88088 w 351000"/>
                <a:gd name="connsiteY125" fmla="*/ 36472 h 351000"/>
                <a:gd name="connsiteX126" fmla="*/ 175590 w 351000"/>
                <a:gd name="connsiteY126" fmla="*/ 11250 h 351000"/>
                <a:gd name="connsiteX127" fmla="*/ 310230 w 351000"/>
                <a:gd name="connsiteY127" fmla="*/ 81360 h 351000"/>
                <a:gd name="connsiteX128" fmla="*/ 315630 w 351000"/>
                <a:gd name="connsiteY128" fmla="*/ 89572 h 351000"/>
                <a:gd name="connsiteX129" fmla="*/ 316395 w 351000"/>
                <a:gd name="connsiteY129" fmla="*/ 90788 h 351000"/>
                <a:gd name="connsiteX130" fmla="*/ 331245 w 351000"/>
                <a:gd name="connsiteY130" fmla="*/ 122760 h 351000"/>
                <a:gd name="connsiteX131" fmla="*/ 338243 w 351000"/>
                <a:gd name="connsiteY131" fmla="*/ 151830 h 351000"/>
                <a:gd name="connsiteX132" fmla="*/ 339953 w 351000"/>
                <a:gd name="connsiteY132" fmla="*/ 174330 h 351000"/>
                <a:gd name="connsiteX133" fmla="*/ 339953 w 351000"/>
                <a:gd name="connsiteY133" fmla="*/ 175568 h 3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51000" h="351000">
                  <a:moveTo>
                    <a:pt x="351180" y="174330"/>
                  </a:moveTo>
                  <a:cubicBezTo>
                    <a:pt x="351180" y="172980"/>
                    <a:pt x="351158" y="171653"/>
                    <a:pt x="351113" y="170325"/>
                  </a:cubicBezTo>
                  <a:cubicBezTo>
                    <a:pt x="351113" y="170077"/>
                    <a:pt x="351113" y="169830"/>
                    <a:pt x="351090" y="169560"/>
                  </a:cubicBezTo>
                  <a:cubicBezTo>
                    <a:pt x="351045" y="168097"/>
                    <a:pt x="350978" y="166635"/>
                    <a:pt x="350888" y="165195"/>
                  </a:cubicBezTo>
                  <a:cubicBezTo>
                    <a:pt x="350888" y="165082"/>
                    <a:pt x="350888" y="164948"/>
                    <a:pt x="350865" y="164813"/>
                  </a:cubicBezTo>
                  <a:cubicBezTo>
                    <a:pt x="350798" y="163395"/>
                    <a:pt x="350685" y="162000"/>
                    <a:pt x="350573" y="160605"/>
                  </a:cubicBezTo>
                  <a:cubicBezTo>
                    <a:pt x="350393" y="158602"/>
                    <a:pt x="350190" y="156577"/>
                    <a:pt x="349943" y="154575"/>
                  </a:cubicBezTo>
                  <a:cubicBezTo>
                    <a:pt x="349830" y="153653"/>
                    <a:pt x="349718" y="152752"/>
                    <a:pt x="349583" y="151830"/>
                  </a:cubicBezTo>
                  <a:cubicBezTo>
                    <a:pt x="349493" y="151087"/>
                    <a:pt x="349380" y="150323"/>
                    <a:pt x="349268" y="149558"/>
                  </a:cubicBezTo>
                  <a:cubicBezTo>
                    <a:pt x="349245" y="149310"/>
                    <a:pt x="349200" y="149063"/>
                    <a:pt x="349155" y="148770"/>
                  </a:cubicBezTo>
                  <a:cubicBezTo>
                    <a:pt x="348930" y="147375"/>
                    <a:pt x="348705" y="145980"/>
                    <a:pt x="348458" y="144585"/>
                  </a:cubicBezTo>
                  <a:cubicBezTo>
                    <a:pt x="348368" y="144045"/>
                    <a:pt x="348255" y="143482"/>
                    <a:pt x="348143" y="142920"/>
                  </a:cubicBezTo>
                  <a:cubicBezTo>
                    <a:pt x="347918" y="141638"/>
                    <a:pt x="347648" y="140377"/>
                    <a:pt x="347378" y="139095"/>
                  </a:cubicBezTo>
                  <a:cubicBezTo>
                    <a:pt x="347040" y="137497"/>
                    <a:pt x="346680" y="135900"/>
                    <a:pt x="346298" y="134303"/>
                  </a:cubicBezTo>
                  <a:cubicBezTo>
                    <a:pt x="346230" y="134010"/>
                    <a:pt x="346163" y="133695"/>
                    <a:pt x="346073" y="133380"/>
                  </a:cubicBezTo>
                  <a:cubicBezTo>
                    <a:pt x="345735" y="132007"/>
                    <a:pt x="345375" y="130612"/>
                    <a:pt x="344993" y="129263"/>
                  </a:cubicBezTo>
                  <a:cubicBezTo>
                    <a:pt x="344925" y="128992"/>
                    <a:pt x="344858" y="128745"/>
                    <a:pt x="344790" y="128475"/>
                  </a:cubicBezTo>
                  <a:cubicBezTo>
                    <a:pt x="344363" y="126967"/>
                    <a:pt x="343935" y="125460"/>
                    <a:pt x="343463" y="123952"/>
                  </a:cubicBezTo>
                  <a:cubicBezTo>
                    <a:pt x="342945" y="122288"/>
                    <a:pt x="342428" y="120645"/>
                    <a:pt x="341865" y="119002"/>
                  </a:cubicBezTo>
                  <a:cubicBezTo>
                    <a:pt x="341325" y="117450"/>
                    <a:pt x="340785" y="115920"/>
                    <a:pt x="340223" y="114390"/>
                  </a:cubicBezTo>
                  <a:cubicBezTo>
                    <a:pt x="340133" y="114120"/>
                    <a:pt x="340020" y="113850"/>
                    <a:pt x="339930" y="113602"/>
                  </a:cubicBezTo>
                  <a:cubicBezTo>
                    <a:pt x="339368" y="112140"/>
                    <a:pt x="338805" y="110678"/>
                    <a:pt x="338198" y="109215"/>
                  </a:cubicBezTo>
                  <a:cubicBezTo>
                    <a:pt x="337545" y="107617"/>
                    <a:pt x="336870" y="106020"/>
                    <a:pt x="336150" y="104423"/>
                  </a:cubicBezTo>
                  <a:cubicBezTo>
                    <a:pt x="336015" y="104085"/>
                    <a:pt x="335858" y="103747"/>
                    <a:pt x="335700" y="103410"/>
                  </a:cubicBezTo>
                  <a:lnTo>
                    <a:pt x="335678" y="103410"/>
                  </a:lnTo>
                  <a:cubicBezTo>
                    <a:pt x="335138" y="102173"/>
                    <a:pt x="334575" y="100935"/>
                    <a:pt x="333990" y="99720"/>
                  </a:cubicBezTo>
                  <a:cubicBezTo>
                    <a:pt x="333968" y="99720"/>
                    <a:pt x="333968" y="99653"/>
                    <a:pt x="333945" y="99630"/>
                  </a:cubicBezTo>
                  <a:cubicBezTo>
                    <a:pt x="333248" y="98212"/>
                    <a:pt x="332550" y="96795"/>
                    <a:pt x="331830" y="95377"/>
                  </a:cubicBezTo>
                  <a:cubicBezTo>
                    <a:pt x="331763" y="95242"/>
                    <a:pt x="331695" y="95130"/>
                    <a:pt x="331628" y="94995"/>
                  </a:cubicBezTo>
                  <a:cubicBezTo>
                    <a:pt x="329873" y="91597"/>
                    <a:pt x="328005" y="88268"/>
                    <a:pt x="326025" y="84982"/>
                  </a:cubicBezTo>
                  <a:cubicBezTo>
                    <a:pt x="324113" y="81832"/>
                    <a:pt x="322110" y="78727"/>
                    <a:pt x="320018" y="75690"/>
                  </a:cubicBezTo>
                  <a:lnTo>
                    <a:pt x="318150" y="76793"/>
                  </a:lnTo>
                  <a:cubicBezTo>
                    <a:pt x="318330" y="75803"/>
                    <a:pt x="318510" y="74813"/>
                    <a:pt x="318668" y="73822"/>
                  </a:cubicBezTo>
                  <a:cubicBezTo>
                    <a:pt x="304065" y="53303"/>
                    <a:pt x="285120" y="36023"/>
                    <a:pt x="263250" y="23400"/>
                  </a:cubicBezTo>
                  <a:cubicBezTo>
                    <a:pt x="236700" y="8077"/>
                    <a:pt x="206393" y="0"/>
                    <a:pt x="175590" y="0"/>
                  </a:cubicBezTo>
                  <a:cubicBezTo>
                    <a:pt x="144788" y="0"/>
                    <a:pt x="113850" y="8528"/>
                    <a:pt x="88088" y="23400"/>
                  </a:cubicBezTo>
                  <a:cubicBezTo>
                    <a:pt x="80168" y="27967"/>
                    <a:pt x="72653" y="33120"/>
                    <a:pt x="65588" y="38835"/>
                  </a:cubicBezTo>
                  <a:cubicBezTo>
                    <a:pt x="31433" y="66330"/>
                    <a:pt x="7763" y="106335"/>
                    <a:pt x="1620" y="151830"/>
                  </a:cubicBezTo>
                  <a:cubicBezTo>
                    <a:pt x="608" y="159188"/>
                    <a:pt x="67" y="166702"/>
                    <a:pt x="23" y="174330"/>
                  </a:cubicBezTo>
                  <a:cubicBezTo>
                    <a:pt x="0" y="174735"/>
                    <a:pt x="0" y="175163"/>
                    <a:pt x="0" y="175568"/>
                  </a:cubicBezTo>
                  <a:cubicBezTo>
                    <a:pt x="0" y="203625"/>
                    <a:pt x="6413" y="230445"/>
                    <a:pt x="19080" y="255263"/>
                  </a:cubicBezTo>
                  <a:cubicBezTo>
                    <a:pt x="30308" y="277245"/>
                    <a:pt x="46305" y="296910"/>
                    <a:pt x="65588" y="312435"/>
                  </a:cubicBezTo>
                  <a:cubicBezTo>
                    <a:pt x="67072" y="313628"/>
                    <a:pt x="68558" y="314797"/>
                    <a:pt x="70088" y="315945"/>
                  </a:cubicBezTo>
                  <a:cubicBezTo>
                    <a:pt x="75893" y="320310"/>
                    <a:pt x="81900" y="324270"/>
                    <a:pt x="88088" y="327848"/>
                  </a:cubicBezTo>
                  <a:cubicBezTo>
                    <a:pt x="114593" y="343148"/>
                    <a:pt x="144450" y="351158"/>
                    <a:pt x="175590" y="351158"/>
                  </a:cubicBezTo>
                  <a:cubicBezTo>
                    <a:pt x="181463" y="351158"/>
                    <a:pt x="187290" y="350865"/>
                    <a:pt x="193050" y="350325"/>
                  </a:cubicBezTo>
                  <a:cubicBezTo>
                    <a:pt x="205830" y="349065"/>
                    <a:pt x="218340" y="346432"/>
                    <a:pt x="230400" y="342473"/>
                  </a:cubicBezTo>
                  <a:cubicBezTo>
                    <a:pt x="248490" y="336555"/>
                    <a:pt x="265568" y="327645"/>
                    <a:pt x="281138" y="315922"/>
                  </a:cubicBezTo>
                  <a:cubicBezTo>
                    <a:pt x="296280" y="304537"/>
                    <a:pt x="309308" y="290948"/>
                    <a:pt x="320018" y="275467"/>
                  </a:cubicBezTo>
                  <a:cubicBezTo>
                    <a:pt x="322110" y="272453"/>
                    <a:pt x="324113" y="269347"/>
                    <a:pt x="326025" y="266198"/>
                  </a:cubicBezTo>
                  <a:cubicBezTo>
                    <a:pt x="328005" y="262913"/>
                    <a:pt x="329873" y="259582"/>
                    <a:pt x="331628" y="256185"/>
                  </a:cubicBezTo>
                  <a:cubicBezTo>
                    <a:pt x="331695" y="256050"/>
                    <a:pt x="331763" y="255915"/>
                    <a:pt x="331830" y="255780"/>
                  </a:cubicBezTo>
                  <a:cubicBezTo>
                    <a:pt x="332483" y="254543"/>
                    <a:pt x="333090" y="253305"/>
                    <a:pt x="333698" y="252045"/>
                  </a:cubicBezTo>
                  <a:cubicBezTo>
                    <a:pt x="334575" y="250245"/>
                    <a:pt x="335430" y="248423"/>
                    <a:pt x="336218" y="246577"/>
                  </a:cubicBezTo>
                  <a:cubicBezTo>
                    <a:pt x="336915" y="245048"/>
                    <a:pt x="337568" y="243495"/>
                    <a:pt x="338198" y="241943"/>
                  </a:cubicBezTo>
                  <a:cubicBezTo>
                    <a:pt x="338760" y="240570"/>
                    <a:pt x="339300" y="239175"/>
                    <a:pt x="339840" y="237780"/>
                  </a:cubicBezTo>
                  <a:cubicBezTo>
                    <a:pt x="341190" y="234202"/>
                    <a:pt x="342428" y="230580"/>
                    <a:pt x="343530" y="226935"/>
                  </a:cubicBezTo>
                  <a:cubicBezTo>
                    <a:pt x="343980" y="225518"/>
                    <a:pt x="344385" y="224077"/>
                    <a:pt x="344790" y="222660"/>
                  </a:cubicBezTo>
                  <a:cubicBezTo>
                    <a:pt x="344903" y="222210"/>
                    <a:pt x="345038" y="221783"/>
                    <a:pt x="345150" y="221332"/>
                  </a:cubicBezTo>
                  <a:cubicBezTo>
                    <a:pt x="345465" y="220185"/>
                    <a:pt x="345758" y="219015"/>
                    <a:pt x="346050" y="217845"/>
                  </a:cubicBezTo>
                  <a:cubicBezTo>
                    <a:pt x="346140" y="217507"/>
                    <a:pt x="346230" y="217170"/>
                    <a:pt x="346298" y="216832"/>
                  </a:cubicBezTo>
                  <a:cubicBezTo>
                    <a:pt x="346680" y="215235"/>
                    <a:pt x="347040" y="213638"/>
                    <a:pt x="347378" y="212040"/>
                  </a:cubicBezTo>
                  <a:cubicBezTo>
                    <a:pt x="347648" y="210757"/>
                    <a:pt x="347918" y="209497"/>
                    <a:pt x="348143" y="208215"/>
                  </a:cubicBezTo>
                  <a:cubicBezTo>
                    <a:pt x="348255" y="207653"/>
                    <a:pt x="348368" y="207090"/>
                    <a:pt x="348458" y="206550"/>
                  </a:cubicBezTo>
                  <a:cubicBezTo>
                    <a:pt x="348705" y="205155"/>
                    <a:pt x="348930" y="203760"/>
                    <a:pt x="349155" y="202365"/>
                  </a:cubicBezTo>
                  <a:cubicBezTo>
                    <a:pt x="349200" y="202095"/>
                    <a:pt x="349245" y="201825"/>
                    <a:pt x="349268" y="201577"/>
                  </a:cubicBezTo>
                  <a:cubicBezTo>
                    <a:pt x="349515" y="199913"/>
                    <a:pt x="349740" y="198225"/>
                    <a:pt x="349943" y="196560"/>
                  </a:cubicBezTo>
                  <a:cubicBezTo>
                    <a:pt x="350190" y="194558"/>
                    <a:pt x="350393" y="192533"/>
                    <a:pt x="350573" y="190530"/>
                  </a:cubicBezTo>
                  <a:cubicBezTo>
                    <a:pt x="350685" y="189135"/>
                    <a:pt x="350798" y="187740"/>
                    <a:pt x="350865" y="186323"/>
                  </a:cubicBezTo>
                  <a:cubicBezTo>
                    <a:pt x="350888" y="186188"/>
                    <a:pt x="350888" y="186053"/>
                    <a:pt x="350888" y="185940"/>
                  </a:cubicBezTo>
                  <a:cubicBezTo>
                    <a:pt x="350978" y="184500"/>
                    <a:pt x="351045" y="183038"/>
                    <a:pt x="351090" y="181575"/>
                  </a:cubicBezTo>
                  <a:cubicBezTo>
                    <a:pt x="351113" y="181305"/>
                    <a:pt x="351113" y="181058"/>
                    <a:pt x="351113" y="180810"/>
                  </a:cubicBezTo>
                  <a:cubicBezTo>
                    <a:pt x="351180" y="179077"/>
                    <a:pt x="351203" y="177323"/>
                    <a:pt x="351203" y="175568"/>
                  </a:cubicBezTo>
                  <a:cubicBezTo>
                    <a:pt x="351203" y="175163"/>
                    <a:pt x="351203" y="174735"/>
                    <a:pt x="351203" y="174330"/>
                  </a:cubicBezTo>
                  <a:close/>
                  <a:moveTo>
                    <a:pt x="339953" y="175568"/>
                  </a:moveTo>
                  <a:cubicBezTo>
                    <a:pt x="339953" y="206595"/>
                    <a:pt x="331335" y="235620"/>
                    <a:pt x="316395" y="260370"/>
                  </a:cubicBezTo>
                  <a:cubicBezTo>
                    <a:pt x="314460" y="263588"/>
                    <a:pt x="312390" y="266760"/>
                    <a:pt x="310253" y="269820"/>
                  </a:cubicBezTo>
                  <a:cubicBezTo>
                    <a:pt x="300308" y="283995"/>
                    <a:pt x="288180" y="296527"/>
                    <a:pt x="274365" y="306945"/>
                  </a:cubicBezTo>
                  <a:cubicBezTo>
                    <a:pt x="273263" y="307777"/>
                    <a:pt x="272160" y="308588"/>
                    <a:pt x="271035" y="309375"/>
                  </a:cubicBezTo>
                  <a:cubicBezTo>
                    <a:pt x="269685" y="310342"/>
                    <a:pt x="268335" y="311287"/>
                    <a:pt x="266963" y="312210"/>
                  </a:cubicBezTo>
                  <a:cubicBezTo>
                    <a:pt x="265905" y="312930"/>
                    <a:pt x="264825" y="313628"/>
                    <a:pt x="263745" y="314303"/>
                  </a:cubicBezTo>
                  <a:cubicBezTo>
                    <a:pt x="263610" y="314392"/>
                    <a:pt x="263475" y="314483"/>
                    <a:pt x="263340" y="314550"/>
                  </a:cubicBezTo>
                  <a:cubicBezTo>
                    <a:pt x="262170" y="315315"/>
                    <a:pt x="260978" y="316035"/>
                    <a:pt x="259785" y="316733"/>
                  </a:cubicBezTo>
                  <a:cubicBezTo>
                    <a:pt x="258885" y="317295"/>
                    <a:pt x="257963" y="317835"/>
                    <a:pt x="257040" y="318352"/>
                  </a:cubicBezTo>
                  <a:cubicBezTo>
                    <a:pt x="256500" y="318668"/>
                    <a:pt x="255938" y="318983"/>
                    <a:pt x="255398" y="319275"/>
                  </a:cubicBezTo>
                  <a:cubicBezTo>
                    <a:pt x="253913" y="320108"/>
                    <a:pt x="252405" y="320918"/>
                    <a:pt x="250898" y="321682"/>
                  </a:cubicBezTo>
                  <a:cubicBezTo>
                    <a:pt x="249930" y="322178"/>
                    <a:pt x="248963" y="322672"/>
                    <a:pt x="247995" y="323168"/>
                  </a:cubicBezTo>
                  <a:cubicBezTo>
                    <a:pt x="247838" y="323235"/>
                    <a:pt x="247702" y="323303"/>
                    <a:pt x="247545" y="323392"/>
                  </a:cubicBezTo>
                  <a:cubicBezTo>
                    <a:pt x="246308" y="323977"/>
                    <a:pt x="245048" y="324563"/>
                    <a:pt x="243788" y="325148"/>
                  </a:cubicBezTo>
                  <a:cubicBezTo>
                    <a:pt x="243720" y="325170"/>
                    <a:pt x="243675" y="325215"/>
                    <a:pt x="243630" y="325215"/>
                  </a:cubicBezTo>
                  <a:cubicBezTo>
                    <a:pt x="242415" y="325777"/>
                    <a:pt x="241178" y="326317"/>
                    <a:pt x="239940" y="326835"/>
                  </a:cubicBezTo>
                  <a:cubicBezTo>
                    <a:pt x="238905" y="327285"/>
                    <a:pt x="237870" y="327713"/>
                    <a:pt x="236835" y="328118"/>
                  </a:cubicBezTo>
                  <a:cubicBezTo>
                    <a:pt x="235373" y="328725"/>
                    <a:pt x="233888" y="329287"/>
                    <a:pt x="232403" y="329828"/>
                  </a:cubicBezTo>
                  <a:cubicBezTo>
                    <a:pt x="231143" y="330300"/>
                    <a:pt x="229860" y="330750"/>
                    <a:pt x="228577" y="331178"/>
                  </a:cubicBezTo>
                  <a:cubicBezTo>
                    <a:pt x="227295" y="331628"/>
                    <a:pt x="225990" y="332055"/>
                    <a:pt x="224663" y="332460"/>
                  </a:cubicBezTo>
                  <a:cubicBezTo>
                    <a:pt x="223538" y="332820"/>
                    <a:pt x="222390" y="333158"/>
                    <a:pt x="221265" y="333495"/>
                  </a:cubicBezTo>
                  <a:cubicBezTo>
                    <a:pt x="219758" y="333922"/>
                    <a:pt x="218228" y="334350"/>
                    <a:pt x="216698" y="334733"/>
                  </a:cubicBezTo>
                  <a:cubicBezTo>
                    <a:pt x="215348" y="335070"/>
                    <a:pt x="213998" y="335408"/>
                    <a:pt x="212648" y="335723"/>
                  </a:cubicBezTo>
                  <a:cubicBezTo>
                    <a:pt x="211568" y="335970"/>
                    <a:pt x="210488" y="336217"/>
                    <a:pt x="209385" y="336442"/>
                  </a:cubicBezTo>
                  <a:cubicBezTo>
                    <a:pt x="208058" y="336713"/>
                    <a:pt x="206708" y="336983"/>
                    <a:pt x="205358" y="337230"/>
                  </a:cubicBezTo>
                  <a:cubicBezTo>
                    <a:pt x="204390" y="337410"/>
                    <a:pt x="203423" y="337590"/>
                    <a:pt x="202433" y="337725"/>
                  </a:cubicBezTo>
                  <a:cubicBezTo>
                    <a:pt x="200340" y="338085"/>
                    <a:pt x="198225" y="338400"/>
                    <a:pt x="196110" y="338648"/>
                  </a:cubicBezTo>
                  <a:cubicBezTo>
                    <a:pt x="189405" y="339503"/>
                    <a:pt x="182543" y="339930"/>
                    <a:pt x="175590" y="339930"/>
                  </a:cubicBezTo>
                  <a:cubicBezTo>
                    <a:pt x="168638" y="339930"/>
                    <a:pt x="161820" y="339503"/>
                    <a:pt x="155093" y="338648"/>
                  </a:cubicBezTo>
                  <a:cubicBezTo>
                    <a:pt x="152145" y="338287"/>
                    <a:pt x="149220" y="337838"/>
                    <a:pt x="146318" y="337320"/>
                  </a:cubicBezTo>
                  <a:lnTo>
                    <a:pt x="144225" y="336915"/>
                  </a:lnTo>
                  <a:cubicBezTo>
                    <a:pt x="141368" y="336375"/>
                    <a:pt x="138533" y="335745"/>
                    <a:pt x="135720" y="335047"/>
                  </a:cubicBezTo>
                  <a:cubicBezTo>
                    <a:pt x="134775" y="334800"/>
                    <a:pt x="133853" y="334553"/>
                    <a:pt x="132908" y="334305"/>
                  </a:cubicBezTo>
                  <a:cubicBezTo>
                    <a:pt x="131963" y="334080"/>
                    <a:pt x="131040" y="333810"/>
                    <a:pt x="130118" y="333540"/>
                  </a:cubicBezTo>
                  <a:cubicBezTo>
                    <a:pt x="127327" y="332753"/>
                    <a:pt x="124583" y="331875"/>
                    <a:pt x="121860" y="330930"/>
                  </a:cubicBezTo>
                  <a:cubicBezTo>
                    <a:pt x="120960" y="330615"/>
                    <a:pt x="120038" y="330300"/>
                    <a:pt x="119138" y="329963"/>
                  </a:cubicBezTo>
                  <a:cubicBezTo>
                    <a:pt x="118238" y="329648"/>
                    <a:pt x="117338" y="329310"/>
                    <a:pt x="116460" y="328950"/>
                  </a:cubicBezTo>
                  <a:cubicBezTo>
                    <a:pt x="114413" y="328185"/>
                    <a:pt x="112388" y="327352"/>
                    <a:pt x="110408" y="326475"/>
                  </a:cubicBezTo>
                  <a:cubicBezTo>
                    <a:pt x="108653" y="325733"/>
                    <a:pt x="106920" y="324945"/>
                    <a:pt x="105210" y="324112"/>
                  </a:cubicBezTo>
                  <a:cubicBezTo>
                    <a:pt x="104468" y="323753"/>
                    <a:pt x="103725" y="323392"/>
                    <a:pt x="103005" y="323055"/>
                  </a:cubicBezTo>
                  <a:cubicBezTo>
                    <a:pt x="101543" y="322335"/>
                    <a:pt x="100103" y="321592"/>
                    <a:pt x="98663" y="320828"/>
                  </a:cubicBezTo>
                  <a:cubicBezTo>
                    <a:pt x="95063" y="318915"/>
                    <a:pt x="91530" y="316868"/>
                    <a:pt x="88088" y="314685"/>
                  </a:cubicBezTo>
                  <a:cubicBezTo>
                    <a:pt x="87120" y="314078"/>
                    <a:pt x="86153" y="313470"/>
                    <a:pt x="85208" y="312840"/>
                  </a:cubicBezTo>
                  <a:cubicBezTo>
                    <a:pt x="84668" y="312480"/>
                    <a:pt x="84128" y="312120"/>
                    <a:pt x="83588" y="311760"/>
                  </a:cubicBezTo>
                  <a:cubicBezTo>
                    <a:pt x="81293" y="310208"/>
                    <a:pt x="79043" y="308610"/>
                    <a:pt x="76838" y="306945"/>
                  </a:cubicBezTo>
                  <a:cubicBezTo>
                    <a:pt x="72945" y="304020"/>
                    <a:pt x="69188" y="300915"/>
                    <a:pt x="65588" y="297652"/>
                  </a:cubicBezTo>
                  <a:cubicBezTo>
                    <a:pt x="32220" y="267592"/>
                    <a:pt x="11250" y="224033"/>
                    <a:pt x="11250" y="175568"/>
                  </a:cubicBezTo>
                  <a:cubicBezTo>
                    <a:pt x="11250" y="175163"/>
                    <a:pt x="11250" y="174735"/>
                    <a:pt x="11273" y="174330"/>
                  </a:cubicBezTo>
                  <a:cubicBezTo>
                    <a:pt x="11317" y="166702"/>
                    <a:pt x="11880" y="159188"/>
                    <a:pt x="12960" y="151830"/>
                  </a:cubicBezTo>
                  <a:cubicBezTo>
                    <a:pt x="18585" y="112995"/>
                    <a:pt x="37778" y="78570"/>
                    <a:pt x="65588" y="53505"/>
                  </a:cubicBezTo>
                  <a:cubicBezTo>
                    <a:pt x="72563" y="47205"/>
                    <a:pt x="80100" y="41490"/>
                    <a:pt x="88088" y="36472"/>
                  </a:cubicBezTo>
                  <a:cubicBezTo>
                    <a:pt x="113423" y="20497"/>
                    <a:pt x="143438" y="11250"/>
                    <a:pt x="175590" y="11250"/>
                  </a:cubicBezTo>
                  <a:cubicBezTo>
                    <a:pt x="231323" y="11250"/>
                    <a:pt x="280553" y="38970"/>
                    <a:pt x="310230" y="81360"/>
                  </a:cubicBezTo>
                  <a:cubicBezTo>
                    <a:pt x="312143" y="84038"/>
                    <a:pt x="313943" y="86783"/>
                    <a:pt x="315630" y="89572"/>
                  </a:cubicBezTo>
                  <a:cubicBezTo>
                    <a:pt x="315900" y="89977"/>
                    <a:pt x="316148" y="90382"/>
                    <a:pt x="316395" y="90788"/>
                  </a:cubicBezTo>
                  <a:cubicBezTo>
                    <a:pt x="322448" y="100800"/>
                    <a:pt x="327443" y="111510"/>
                    <a:pt x="331245" y="122760"/>
                  </a:cubicBezTo>
                  <a:cubicBezTo>
                    <a:pt x="334440" y="132097"/>
                    <a:pt x="336803" y="141818"/>
                    <a:pt x="338243" y="151830"/>
                  </a:cubicBezTo>
                  <a:cubicBezTo>
                    <a:pt x="339323" y="159188"/>
                    <a:pt x="339885" y="166680"/>
                    <a:pt x="339953" y="174330"/>
                  </a:cubicBezTo>
                  <a:lnTo>
                    <a:pt x="339953" y="175568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6E70095D-E96F-413D-B995-C52841520407}"/>
                </a:ext>
              </a:extLst>
            </p:cNvPr>
            <p:cNvSpPr/>
            <p:nvPr/>
          </p:nvSpPr>
          <p:spPr>
            <a:xfrm>
              <a:off x="1281105" y="2851274"/>
              <a:ext cx="328500" cy="294750"/>
            </a:xfrm>
            <a:custGeom>
              <a:avLst/>
              <a:gdLst>
                <a:gd name="connsiteX0" fmla="*/ 328703 w 328500"/>
                <a:gd name="connsiteY0" fmla="*/ 163080 h 294750"/>
                <a:gd name="connsiteX1" fmla="*/ 328703 w 328500"/>
                <a:gd name="connsiteY1" fmla="*/ 164318 h 294750"/>
                <a:gd name="connsiteX2" fmla="*/ 305145 w 328500"/>
                <a:gd name="connsiteY2" fmla="*/ 249120 h 294750"/>
                <a:gd name="connsiteX3" fmla="*/ 299003 w 328500"/>
                <a:gd name="connsiteY3" fmla="*/ 258570 h 294750"/>
                <a:gd name="connsiteX4" fmla="*/ 263115 w 328500"/>
                <a:gd name="connsiteY4" fmla="*/ 295695 h 294750"/>
                <a:gd name="connsiteX5" fmla="*/ 263115 w 328500"/>
                <a:gd name="connsiteY5" fmla="*/ 225877 h 294750"/>
                <a:gd name="connsiteX6" fmla="*/ 262080 w 328500"/>
                <a:gd name="connsiteY6" fmla="*/ 215055 h 294750"/>
                <a:gd name="connsiteX7" fmla="*/ 217710 w 328500"/>
                <a:gd name="connsiteY7" fmla="*/ 163080 h 294750"/>
                <a:gd name="connsiteX8" fmla="*/ 188820 w 328500"/>
                <a:gd name="connsiteY8" fmla="*/ 153540 h 294750"/>
                <a:gd name="connsiteX9" fmla="*/ 202950 w 328500"/>
                <a:gd name="connsiteY9" fmla="*/ 140580 h 294750"/>
                <a:gd name="connsiteX10" fmla="*/ 216383 w 328500"/>
                <a:gd name="connsiteY10" fmla="*/ 99675 h 294750"/>
                <a:gd name="connsiteX11" fmla="*/ 179730 w 328500"/>
                <a:gd name="connsiteY11" fmla="*/ 41355 h 294750"/>
                <a:gd name="connsiteX12" fmla="*/ 174420 w 328500"/>
                <a:gd name="connsiteY12" fmla="*/ 39803 h 294750"/>
                <a:gd name="connsiteX13" fmla="*/ 164340 w 328500"/>
                <a:gd name="connsiteY13" fmla="*/ 38655 h 294750"/>
                <a:gd name="connsiteX14" fmla="*/ 112298 w 328500"/>
                <a:gd name="connsiteY14" fmla="*/ 99675 h 294750"/>
                <a:gd name="connsiteX15" fmla="*/ 125753 w 328500"/>
                <a:gd name="connsiteY15" fmla="*/ 140580 h 294750"/>
                <a:gd name="connsiteX16" fmla="*/ 130298 w 328500"/>
                <a:gd name="connsiteY16" fmla="*/ 145800 h 294750"/>
                <a:gd name="connsiteX17" fmla="*/ 131918 w 328500"/>
                <a:gd name="connsiteY17" fmla="*/ 147375 h 294750"/>
                <a:gd name="connsiteX18" fmla="*/ 133988 w 328500"/>
                <a:gd name="connsiteY18" fmla="*/ 149220 h 294750"/>
                <a:gd name="connsiteX19" fmla="*/ 135833 w 328500"/>
                <a:gd name="connsiteY19" fmla="*/ 150705 h 294750"/>
                <a:gd name="connsiteX20" fmla="*/ 137835 w 328500"/>
                <a:gd name="connsiteY20" fmla="*/ 152168 h 294750"/>
                <a:gd name="connsiteX21" fmla="*/ 138848 w 328500"/>
                <a:gd name="connsiteY21" fmla="*/ 152865 h 294750"/>
                <a:gd name="connsiteX22" fmla="*/ 139883 w 328500"/>
                <a:gd name="connsiteY22" fmla="*/ 153540 h 294750"/>
                <a:gd name="connsiteX23" fmla="*/ 136013 w 328500"/>
                <a:gd name="connsiteY23" fmla="*/ 154350 h 294750"/>
                <a:gd name="connsiteX24" fmla="*/ 132413 w 328500"/>
                <a:gd name="connsiteY24" fmla="*/ 155227 h 294750"/>
                <a:gd name="connsiteX25" fmla="*/ 131715 w 328500"/>
                <a:gd name="connsiteY25" fmla="*/ 155408 h 294750"/>
                <a:gd name="connsiteX26" fmla="*/ 129015 w 328500"/>
                <a:gd name="connsiteY26" fmla="*/ 156150 h 294750"/>
                <a:gd name="connsiteX27" fmla="*/ 127755 w 328500"/>
                <a:gd name="connsiteY27" fmla="*/ 156533 h 294750"/>
                <a:gd name="connsiteX28" fmla="*/ 125033 w 328500"/>
                <a:gd name="connsiteY28" fmla="*/ 157388 h 294750"/>
                <a:gd name="connsiteX29" fmla="*/ 124695 w 328500"/>
                <a:gd name="connsiteY29" fmla="*/ 157500 h 294750"/>
                <a:gd name="connsiteX30" fmla="*/ 122085 w 328500"/>
                <a:gd name="connsiteY30" fmla="*/ 158400 h 294750"/>
                <a:gd name="connsiteX31" fmla="*/ 118125 w 328500"/>
                <a:gd name="connsiteY31" fmla="*/ 159908 h 294750"/>
                <a:gd name="connsiteX32" fmla="*/ 114300 w 328500"/>
                <a:gd name="connsiteY32" fmla="*/ 161528 h 294750"/>
                <a:gd name="connsiteX33" fmla="*/ 110970 w 328500"/>
                <a:gd name="connsiteY33" fmla="*/ 163080 h 294750"/>
                <a:gd name="connsiteX34" fmla="*/ 76838 w 328500"/>
                <a:gd name="connsiteY34" fmla="*/ 191273 h 294750"/>
                <a:gd name="connsiteX35" fmla="*/ 65588 w 328500"/>
                <a:gd name="connsiteY35" fmla="*/ 225877 h 294750"/>
                <a:gd name="connsiteX36" fmla="*/ 65588 w 328500"/>
                <a:gd name="connsiteY36" fmla="*/ 295695 h 294750"/>
                <a:gd name="connsiteX37" fmla="*/ 54338 w 328500"/>
                <a:gd name="connsiteY37" fmla="*/ 286402 h 294750"/>
                <a:gd name="connsiteX38" fmla="*/ 0 w 328500"/>
                <a:gd name="connsiteY38" fmla="*/ 164318 h 294750"/>
                <a:gd name="connsiteX39" fmla="*/ 23 w 328500"/>
                <a:gd name="connsiteY39" fmla="*/ 163080 h 294750"/>
                <a:gd name="connsiteX40" fmla="*/ 1710 w 328500"/>
                <a:gd name="connsiteY40" fmla="*/ 140580 h 294750"/>
                <a:gd name="connsiteX41" fmla="*/ 54338 w 328500"/>
                <a:gd name="connsiteY41" fmla="*/ 42255 h 294750"/>
                <a:gd name="connsiteX42" fmla="*/ 76838 w 328500"/>
                <a:gd name="connsiteY42" fmla="*/ 25222 h 294750"/>
                <a:gd name="connsiteX43" fmla="*/ 164340 w 328500"/>
                <a:gd name="connsiteY43" fmla="*/ 0 h 294750"/>
                <a:gd name="connsiteX44" fmla="*/ 298980 w 328500"/>
                <a:gd name="connsiteY44" fmla="*/ 70110 h 294750"/>
                <a:gd name="connsiteX45" fmla="*/ 304380 w 328500"/>
                <a:gd name="connsiteY45" fmla="*/ 78322 h 294750"/>
                <a:gd name="connsiteX46" fmla="*/ 305145 w 328500"/>
                <a:gd name="connsiteY46" fmla="*/ 79538 h 294750"/>
                <a:gd name="connsiteX47" fmla="*/ 319995 w 328500"/>
                <a:gd name="connsiteY47" fmla="*/ 111510 h 294750"/>
                <a:gd name="connsiteX48" fmla="*/ 326993 w 328500"/>
                <a:gd name="connsiteY48" fmla="*/ 140580 h 294750"/>
                <a:gd name="connsiteX49" fmla="*/ 328703 w 328500"/>
                <a:gd name="connsiteY49" fmla="*/ 163080 h 29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8500" h="294750">
                  <a:moveTo>
                    <a:pt x="328703" y="163080"/>
                  </a:moveTo>
                  <a:lnTo>
                    <a:pt x="328703" y="164318"/>
                  </a:lnTo>
                  <a:cubicBezTo>
                    <a:pt x="328703" y="195345"/>
                    <a:pt x="320085" y="224370"/>
                    <a:pt x="305145" y="249120"/>
                  </a:cubicBezTo>
                  <a:cubicBezTo>
                    <a:pt x="303210" y="252337"/>
                    <a:pt x="301140" y="255510"/>
                    <a:pt x="299003" y="258570"/>
                  </a:cubicBezTo>
                  <a:cubicBezTo>
                    <a:pt x="289058" y="272745"/>
                    <a:pt x="276930" y="285277"/>
                    <a:pt x="263115" y="295695"/>
                  </a:cubicBezTo>
                  <a:lnTo>
                    <a:pt x="263115" y="225877"/>
                  </a:lnTo>
                  <a:cubicBezTo>
                    <a:pt x="263115" y="222210"/>
                    <a:pt x="262755" y="218587"/>
                    <a:pt x="262080" y="215055"/>
                  </a:cubicBezTo>
                  <a:cubicBezTo>
                    <a:pt x="257895" y="193252"/>
                    <a:pt x="241223" y="174510"/>
                    <a:pt x="217710" y="163080"/>
                  </a:cubicBezTo>
                  <a:cubicBezTo>
                    <a:pt x="208935" y="158805"/>
                    <a:pt x="199215" y="155543"/>
                    <a:pt x="188820" y="153540"/>
                  </a:cubicBezTo>
                  <a:cubicBezTo>
                    <a:pt x="194153" y="150188"/>
                    <a:pt x="198923" y="145800"/>
                    <a:pt x="202950" y="140580"/>
                  </a:cubicBezTo>
                  <a:cubicBezTo>
                    <a:pt x="211298" y="129757"/>
                    <a:pt x="216383" y="115403"/>
                    <a:pt x="216383" y="99675"/>
                  </a:cubicBezTo>
                  <a:cubicBezTo>
                    <a:pt x="216383" y="72247"/>
                    <a:pt x="200970" y="49050"/>
                    <a:pt x="179730" y="41355"/>
                  </a:cubicBezTo>
                  <a:cubicBezTo>
                    <a:pt x="177998" y="40725"/>
                    <a:pt x="176243" y="40207"/>
                    <a:pt x="174420" y="39803"/>
                  </a:cubicBezTo>
                  <a:cubicBezTo>
                    <a:pt x="171158" y="39038"/>
                    <a:pt x="167783" y="38655"/>
                    <a:pt x="164340" y="38655"/>
                  </a:cubicBezTo>
                  <a:cubicBezTo>
                    <a:pt x="135608" y="38655"/>
                    <a:pt x="112298" y="65970"/>
                    <a:pt x="112298" y="99675"/>
                  </a:cubicBezTo>
                  <a:cubicBezTo>
                    <a:pt x="112298" y="115403"/>
                    <a:pt x="117383" y="129757"/>
                    <a:pt x="125753" y="140580"/>
                  </a:cubicBezTo>
                  <a:cubicBezTo>
                    <a:pt x="127170" y="142425"/>
                    <a:pt x="128700" y="144180"/>
                    <a:pt x="130298" y="145800"/>
                  </a:cubicBezTo>
                  <a:cubicBezTo>
                    <a:pt x="130815" y="146340"/>
                    <a:pt x="131355" y="146857"/>
                    <a:pt x="131918" y="147375"/>
                  </a:cubicBezTo>
                  <a:cubicBezTo>
                    <a:pt x="132593" y="148005"/>
                    <a:pt x="133290" y="148612"/>
                    <a:pt x="133988" y="149220"/>
                  </a:cubicBezTo>
                  <a:cubicBezTo>
                    <a:pt x="134595" y="149737"/>
                    <a:pt x="135202" y="150232"/>
                    <a:pt x="135833" y="150705"/>
                  </a:cubicBezTo>
                  <a:cubicBezTo>
                    <a:pt x="136485" y="151222"/>
                    <a:pt x="137160" y="151717"/>
                    <a:pt x="137835" y="152168"/>
                  </a:cubicBezTo>
                  <a:cubicBezTo>
                    <a:pt x="138173" y="152393"/>
                    <a:pt x="138510" y="152640"/>
                    <a:pt x="138848" y="152865"/>
                  </a:cubicBezTo>
                  <a:cubicBezTo>
                    <a:pt x="139185" y="153090"/>
                    <a:pt x="139545" y="153315"/>
                    <a:pt x="139883" y="153540"/>
                  </a:cubicBezTo>
                  <a:cubicBezTo>
                    <a:pt x="138577" y="153788"/>
                    <a:pt x="137295" y="154058"/>
                    <a:pt x="136013" y="154350"/>
                  </a:cubicBezTo>
                  <a:cubicBezTo>
                    <a:pt x="134798" y="154620"/>
                    <a:pt x="133605" y="154913"/>
                    <a:pt x="132413" y="155227"/>
                  </a:cubicBezTo>
                  <a:cubicBezTo>
                    <a:pt x="132188" y="155273"/>
                    <a:pt x="131940" y="155340"/>
                    <a:pt x="131715" y="155408"/>
                  </a:cubicBezTo>
                  <a:cubicBezTo>
                    <a:pt x="130815" y="155632"/>
                    <a:pt x="129915" y="155880"/>
                    <a:pt x="129015" y="156150"/>
                  </a:cubicBezTo>
                  <a:cubicBezTo>
                    <a:pt x="128588" y="156263"/>
                    <a:pt x="128183" y="156398"/>
                    <a:pt x="127755" y="156533"/>
                  </a:cubicBezTo>
                  <a:cubicBezTo>
                    <a:pt x="126833" y="156803"/>
                    <a:pt x="125933" y="157073"/>
                    <a:pt x="125033" y="157388"/>
                  </a:cubicBezTo>
                  <a:cubicBezTo>
                    <a:pt x="124920" y="157410"/>
                    <a:pt x="124808" y="157455"/>
                    <a:pt x="124695" y="157500"/>
                  </a:cubicBezTo>
                  <a:cubicBezTo>
                    <a:pt x="123818" y="157793"/>
                    <a:pt x="122940" y="158085"/>
                    <a:pt x="122085" y="158400"/>
                  </a:cubicBezTo>
                  <a:cubicBezTo>
                    <a:pt x="120735" y="158872"/>
                    <a:pt x="119430" y="159367"/>
                    <a:pt x="118125" y="159908"/>
                  </a:cubicBezTo>
                  <a:cubicBezTo>
                    <a:pt x="116843" y="160425"/>
                    <a:pt x="115560" y="160965"/>
                    <a:pt x="114300" y="161528"/>
                  </a:cubicBezTo>
                  <a:cubicBezTo>
                    <a:pt x="113175" y="162023"/>
                    <a:pt x="112072" y="162540"/>
                    <a:pt x="110970" y="163080"/>
                  </a:cubicBezTo>
                  <a:cubicBezTo>
                    <a:pt x="96593" y="170055"/>
                    <a:pt x="84780" y="179775"/>
                    <a:pt x="76838" y="191273"/>
                  </a:cubicBezTo>
                  <a:cubicBezTo>
                    <a:pt x="69660" y="201622"/>
                    <a:pt x="65588" y="213390"/>
                    <a:pt x="65588" y="225877"/>
                  </a:cubicBezTo>
                  <a:lnTo>
                    <a:pt x="65588" y="295695"/>
                  </a:lnTo>
                  <a:cubicBezTo>
                    <a:pt x="61695" y="292770"/>
                    <a:pt x="57938" y="289665"/>
                    <a:pt x="54338" y="286402"/>
                  </a:cubicBezTo>
                  <a:cubicBezTo>
                    <a:pt x="20970" y="256342"/>
                    <a:pt x="0" y="212783"/>
                    <a:pt x="0" y="164318"/>
                  </a:cubicBezTo>
                  <a:cubicBezTo>
                    <a:pt x="0" y="163913"/>
                    <a:pt x="0" y="163485"/>
                    <a:pt x="23" y="163080"/>
                  </a:cubicBezTo>
                  <a:cubicBezTo>
                    <a:pt x="67" y="155452"/>
                    <a:pt x="630" y="147938"/>
                    <a:pt x="1710" y="140580"/>
                  </a:cubicBezTo>
                  <a:cubicBezTo>
                    <a:pt x="7335" y="101745"/>
                    <a:pt x="26528" y="67320"/>
                    <a:pt x="54338" y="42255"/>
                  </a:cubicBezTo>
                  <a:cubicBezTo>
                    <a:pt x="61313" y="35955"/>
                    <a:pt x="68850" y="30240"/>
                    <a:pt x="76838" y="25222"/>
                  </a:cubicBezTo>
                  <a:cubicBezTo>
                    <a:pt x="102173" y="9247"/>
                    <a:pt x="132188" y="0"/>
                    <a:pt x="164340" y="0"/>
                  </a:cubicBezTo>
                  <a:cubicBezTo>
                    <a:pt x="220073" y="0"/>
                    <a:pt x="269303" y="27720"/>
                    <a:pt x="298980" y="70110"/>
                  </a:cubicBezTo>
                  <a:cubicBezTo>
                    <a:pt x="300893" y="72788"/>
                    <a:pt x="302693" y="75533"/>
                    <a:pt x="304380" y="78322"/>
                  </a:cubicBezTo>
                  <a:cubicBezTo>
                    <a:pt x="304650" y="78727"/>
                    <a:pt x="304898" y="79132"/>
                    <a:pt x="305145" y="79538"/>
                  </a:cubicBezTo>
                  <a:cubicBezTo>
                    <a:pt x="311198" y="89550"/>
                    <a:pt x="316193" y="100260"/>
                    <a:pt x="319995" y="111510"/>
                  </a:cubicBezTo>
                  <a:cubicBezTo>
                    <a:pt x="323190" y="120847"/>
                    <a:pt x="325553" y="130568"/>
                    <a:pt x="326993" y="140580"/>
                  </a:cubicBezTo>
                  <a:cubicBezTo>
                    <a:pt x="328073" y="147938"/>
                    <a:pt x="328635" y="155430"/>
                    <a:pt x="328703" y="16308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A7EE5FF8-362E-4C4B-A578-CEDB8C24F05E}"/>
                </a:ext>
              </a:extLst>
            </p:cNvPr>
            <p:cNvSpPr/>
            <p:nvPr/>
          </p:nvSpPr>
          <p:spPr>
            <a:xfrm>
              <a:off x="1346693" y="2889928"/>
              <a:ext cx="195750" cy="288000"/>
            </a:xfrm>
            <a:custGeom>
              <a:avLst/>
              <a:gdLst>
                <a:gd name="connsiteX0" fmla="*/ 197527 w 195750"/>
                <a:gd name="connsiteY0" fmla="*/ 187222 h 288000"/>
                <a:gd name="connsiteX1" fmla="*/ 197527 w 195750"/>
                <a:gd name="connsiteY1" fmla="*/ 257040 h 288000"/>
                <a:gd name="connsiteX2" fmla="*/ 194198 w 195750"/>
                <a:gd name="connsiteY2" fmla="*/ 259470 h 288000"/>
                <a:gd name="connsiteX3" fmla="*/ 190125 w 195750"/>
                <a:gd name="connsiteY3" fmla="*/ 262305 h 288000"/>
                <a:gd name="connsiteX4" fmla="*/ 186907 w 195750"/>
                <a:gd name="connsiteY4" fmla="*/ 264398 h 288000"/>
                <a:gd name="connsiteX5" fmla="*/ 186502 w 195750"/>
                <a:gd name="connsiteY5" fmla="*/ 264645 h 288000"/>
                <a:gd name="connsiteX6" fmla="*/ 182948 w 195750"/>
                <a:gd name="connsiteY6" fmla="*/ 266828 h 288000"/>
                <a:gd name="connsiteX7" fmla="*/ 180202 w 195750"/>
                <a:gd name="connsiteY7" fmla="*/ 268448 h 288000"/>
                <a:gd name="connsiteX8" fmla="*/ 178560 w 195750"/>
                <a:gd name="connsiteY8" fmla="*/ 269370 h 288000"/>
                <a:gd name="connsiteX9" fmla="*/ 174060 w 195750"/>
                <a:gd name="connsiteY9" fmla="*/ 271777 h 288000"/>
                <a:gd name="connsiteX10" fmla="*/ 171157 w 195750"/>
                <a:gd name="connsiteY10" fmla="*/ 273263 h 288000"/>
                <a:gd name="connsiteX11" fmla="*/ 170707 w 195750"/>
                <a:gd name="connsiteY11" fmla="*/ 273487 h 288000"/>
                <a:gd name="connsiteX12" fmla="*/ 166950 w 195750"/>
                <a:gd name="connsiteY12" fmla="*/ 275243 h 288000"/>
                <a:gd name="connsiteX13" fmla="*/ 166792 w 195750"/>
                <a:gd name="connsiteY13" fmla="*/ 275310 h 288000"/>
                <a:gd name="connsiteX14" fmla="*/ 163102 w 195750"/>
                <a:gd name="connsiteY14" fmla="*/ 276930 h 288000"/>
                <a:gd name="connsiteX15" fmla="*/ 159997 w 195750"/>
                <a:gd name="connsiteY15" fmla="*/ 278213 h 288000"/>
                <a:gd name="connsiteX16" fmla="*/ 155565 w 195750"/>
                <a:gd name="connsiteY16" fmla="*/ 279923 h 288000"/>
                <a:gd name="connsiteX17" fmla="*/ 151740 w 195750"/>
                <a:gd name="connsiteY17" fmla="*/ 281273 h 288000"/>
                <a:gd name="connsiteX18" fmla="*/ 147825 w 195750"/>
                <a:gd name="connsiteY18" fmla="*/ 282555 h 288000"/>
                <a:gd name="connsiteX19" fmla="*/ 144427 w 195750"/>
                <a:gd name="connsiteY19" fmla="*/ 283590 h 288000"/>
                <a:gd name="connsiteX20" fmla="*/ 139860 w 195750"/>
                <a:gd name="connsiteY20" fmla="*/ 284828 h 288000"/>
                <a:gd name="connsiteX21" fmla="*/ 135810 w 195750"/>
                <a:gd name="connsiteY21" fmla="*/ 285818 h 288000"/>
                <a:gd name="connsiteX22" fmla="*/ 132547 w 195750"/>
                <a:gd name="connsiteY22" fmla="*/ 286537 h 288000"/>
                <a:gd name="connsiteX23" fmla="*/ 128542 w 195750"/>
                <a:gd name="connsiteY23" fmla="*/ 287303 h 288000"/>
                <a:gd name="connsiteX24" fmla="*/ 125595 w 195750"/>
                <a:gd name="connsiteY24" fmla="*/ 287820 h 288000"/>
                <a:gd name="connsiteX25" fmla="*/ 119272 w 195750"/>
                <a:gd name="connsiteY25" fmla="*/ 288743 h 288000"/>
                <a:gd name="connsiteX26" fmla="*/ 98752 w 195750"/>
                <a:gd name="connsiteY26" fmla="*/ 290003 h 288000"/>
                <a:gd name="connsiteX27" fmla="*/ 78255 w 195750"/>
                <a:gd name="connsiteY27" fmla="*/ 288743 h 288000"/>
                <a:gd name="connsiteX28" fmla="*/ 69480 w 195750"/>
                <a:gd name="connsiteY28" fmla="*/ 287415 h 288000"/>
                <a:gd name="connsiteX29" fmla="*/ 67387 w 195750"/>
                <a:gd name="connsiteY29" fmla="*/ 287010 h 288000"/>
                <a:gd name="connsiteX30" fmla="*/ 58882 w 195750"/>
                <a:gd name="connsiteY30" fmla="*/ 285142 h 288000"/>
                <a:gd name="connsiteX31" fmla="*/ 56070 w 195750"/>
                <a:gd name="connsiteY31" fmla="*/ 284400 h 288000"/>
                <a:gd name="connsiteX32" fmla="*/ 53280 w 195750"/>
                <a:gd name="connsiteY32" fmla="*/ 283635 h 288000"/>
                <a:gd name="connsiteX33" fmla="*/ 45022 w 195750"/>
                <a:gd name="connsiteY33" fmla="*/ 281025 h 288000"/>
                <a:gd name="connsiteX34" fmla="*/ 42300 w 195750"/>
                <a:gd name="connsiteY34" fmla="*/ 280058 h 288000"/>
                <a:gd name="connsiteX35" fmla="*/ 39622 w 195750"/>
                <a:gd name="connsiteY35" fmla="*/ 279045 h 288000"/>
                <a:gd name="connsiteX36" fmla="*/ 33570 w 195750"/>
                <a:gd name="connsiteY36" fmla="*/ 276570 h 288000"/>
                <a:gd name="connsiteX37" fmla="*/ 28372 w 195750"/>
                <a:gd name="connsiteY37" fmla="*/ 274208 h 288000"/>
                <a:gd name="connsiteX38" fmla="*/ 26167 w 195750"/>
                <a:gd name="connsiteY38" fmla="*/ 273150 h 288000"/>
                <a:gd name="connsiteX39" fmla="*/ 21825 w 195750"/>
                <a:gd name="connsiteY39" fmla="*/ 270923 h 288000"/>
                <a:gd name="connsiteX40" fmla="*/ 11250 w 195750"/>
                <a:gd name="connsiteY40" fmla="*/ 264780 h 288000"/>
                <a:gd name="connsiteX41" fmla="*/ 8370 w 195750"/>
                <a:gd name="connsiteY41" fmla="*/ 262935 h 288000"/>
                <a:gd name="connsiteX42" fmla="*/ 6750 w 195750"/>
                <a:gd name="connsiteY42" fmla="*/ 261855 h 288000"/>
                <a:gd name="connsiteX43" fmla="*/ 0 w 195750"/>
                <a:gd name="connsiteY43" fmla="*/ 257040 h 288000"/>
                <a:gd name="connsiteX44" fmla="*/ 0 w 195750"/>
                <a:gd name="connsiteY44" fmla="*/ 187222 h 288000"/>
                <a:gd name="connsiteX45" fmla="*/ 11250 w 195750"/>
                <a:gd name="connsiteY45" fmla="*/ 152618 h 288000"/>
                <a:gd name="connsiteX46" fmla="*/ 45382 w 195750"/>
                <a:gd name="connsiteY46" fmla="*/ 124425 h 288000"/>
                <a:gd name="connsiteX47" fmla="*/ 48712 w 195750"/>
                <a:gd name="connsiteY47" fmla="*/ 122873 h 288000"/>
                <a:gd name="connsiteX48" fmla="*/ 52537 w 195750"/>
                <a:gd name="connsiteY48" fmla="*/ 121253 h 288000"/>
                <a:gd name="connsiteX49" fmla="*/ 56497 w 195750"/>
                <a:gd name="connsiteY49" fmla="*/ 119745 h 288000"/>
                <a:gd name="connsiteX50" fmla="*/ 59107 w 195750"/>
                <a:gd name="connsiteY50" fmla="*/ 118845 h 288000"/>
                <a:gd name="connsiteX51" fmla="*/ 59445 w 195750"/>
                <a:gd name="connsiteY51" fmla="*/ 118733 h 288000"/>
                <a:gd name="connsiteX52" fmla="*/ 62167 w 195750"/>
                <a:gd name="connsiteY52" fmla="*/ 117878 h 288000"/>
                <a:gd name="connsiteX53" fmla="*/ 63427 w 195750"/>
                <a:gd name="connsiteY53" fmla="*/ 117495 h 288000"/>
                <a:gd name="connsiteX54" fmla="*/ 66127 w 195750"/>
                <a:gd name="connsiteY54" fmla="*/ 116753 h 288000"/>
                <a:gd name="connsiteX55" fmla="*/ 66825 w 195750"/>
                <a:gd name="connsiteY55" fmla="*/ 116572 h 288000"/>
                <a:gd name="connsiteX56" fmla="*/ 70425 w 195750"/>
                <a:gd name="connsiteY56" fmla="*/ 115695 h 288000"/>
                <a:gd name="connsiteX57" fmla="*/ 74295 w 195750"/>
                <a:gd name="connsiteY57" fmla="*/ 114885 h 288000"/>
                <a:gd name="connsiteX58" fmla="*/ 73260 w 195750"/>
                <a:gd name="connsiteY58" fmla="*/ 114210 h 288000"/>
                <a:gd name="connsiteX59" fmla="*/ 72247 w 195750"/>
                <a:gd name="connsiteY59" fmla="*/ 113513 h 288000"/>
                <a:gd name="connsiteX60" fmla="*/ 70245 w 195750"/>
                <a:gd name="connsiteY60" fmla="*/ 112050 h 288000"/>
                <a:gd name="connsiteX61" fmla="*/ 68400 w 195750"/>
                <a:gd name="connsiteY61" fmla="*/ 110565 h 288000"/>
                <a:gd name="connsiteX62" fmla="*/ 66330 w 195750"/>
                <a:gd name="connsiteY62" fmla="*/ 108720 h 288000"/>
                <a:gd name="connsiteX63" fmla="*/ 64710 w 195750"/>
                <a:gd name="connsiteY63" fmla="*/ 107145 h 288000"/>
                <a:gd name="connsiteX64" fmla="*/ 60165 w 195750"/>
                <a:gd name="connsiteY64" fmla="*/ 101925 h 288000"/>
                <a:gd name="connsiteX65" fmla="*/ 46710 w 195750"/>
                <a:gd name="connsiteY65" fmla="*/ 61020 h 288000"/>
                <a:gd name="connsiteX66" fmla="*/ 98752 w 195750"/>
                <a:gd name="connsiteY66" fmla="*/ 0 h 288000"/>
                <a:gd name="connsiteX67" fmla="*/ 108832 w 195750"/>
                <a:gd name="connsiteY67" fmla="*/ 1148 h 288000"/>
                <a:gd name="connsiteX68" fmla="*/ 114142 w 195750"/>
                <a:gd name="connsiteY68" fmla="*/ 2700 h 288000"/>
                <a:gd name="connsiteX69" fmla="*/ 150795 w 195750"/>
                <a:gd name="connsiteY69" fmla="*/ 61020 h 288000"/>
                <a:gd name="connsiteX70" fmla="*/ 137362 w 195750"/>
                <a:gd name="connsiteY70" fmla="*/ 101925 h 288000"/>
                <a:gd name="connsiteX71" fmla="*/ 123232 w 195750"/>
                <a:gd name="connsiteY71" fmla="*/ 114885 h 288000"/>
                <a:gd name="connsiteX72" fmla="*/ 152122 w 195750"/>
                <a:gd name="connsiteY72" fmla="*/ 124425 h 288000"/>
                <a:gd name="connsiteX73" fmla="*/ 196492 w 195750"/>
                <a:gd name="connsiteY73" fmla="*/ 176400 h 288000"/>
                <a:gd name="connsiteX74" fmla="*/ 197527 w 195750"/>
                <a:gd name="connsiteY74" fmla="*/ 187222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95750" h="288000">
                  <a:moveTo>
                    <a:pt x="197527" y="187222"/>
                  </a:moveTo>
                  <a:lnTo>
                    <a:pt x="197527" y="257040"/>
                  </a:lnTo>
                  <a:cubicBezTo>
                    <a:pt x="196425" y="257872"/>
                    <a:pt x="195323" y="258683"/>
                    <a:pt x="194198" y="259470"/>
                  </a:cubicBezTo>
                  <a:cubicBezTo>
                    <a:pt x="192847" y="260438"/>
                    <a:pt x="191497" y="261382"/>
                    <a:pt x="190125" y="262305"/>
                  </a:cubicBezTo>
                  <a:cubicBezTo>
                    <a:pt x="189068" y="263025"/>
                    <a:pt x="187987" y="263723"/>
                    <a:pt x="186907" y="264398"/>
                  </a:cubicBezTo>
                  <a:cubicBezTo>
                    <a:pt x="186772" y="264487"/>
                    <a:pt x="186637" y="264578"/>
                    <a:pt x="186502" y="264645"/>
                  </a:cubicBezTo>
                  <a:cubicBezTo>
                    <a:pt x="185332" y="265410"/>
                    <a:pt x="184140" y="266130"/>
                    <a:pt x="182948" y="266828"/>
                  </a:cubicBezTo>
                  <a:cubicBezTo>
                    <a:pt x="182047" y="267390"/>
                    <a:pt x="181125" y="267930"/>
                    <a:pt x="180202" y="268448"/>
                  </a:cubicBezTo>
                  <a:cubicBezTo>
                    <a:pt x="179662" y="268763"/>
                    <a:pt x="179100" y="269078"/>
                    <a:pt x="178560" y="269370"/>
                  </a:cubicBezTo>
                  <a:cubicBezTo>
                    <a:pt x="177075" y="270203"/>
                    <a:pt x="175568" y="271013"/>
                    <a:pt x="174060" y="271777"/>
                  </a:cubicBezTo>
                  <a:cubicBezTo>
                    <a:pt x="173092" y="272273"/>
                    <a:pt x="172125" y="272767"/>
                    <a:pt x="171157" y="273263"/>
                  </a:cubicBezTo>
                  <a:cubicBezTo>
                    <a:pt x="171000" y="273330"/>
                    <a:pt x="170865" y="273398"/>
                    <a:pt x="170707" y="273487"/>
                  </a:cubicBezTo>
                  <a:cubicBezTo>
                    <a:pt x="169470" y="274073"/>
                    <a:pt x="168210" y="274658"/>
                    <a:pt x="166950" y="275243"/>
                  </a:cubicBezTo>
                  <a:cubicBezTo>
                    <a:pt x="166882" y="275265"/>
                    <a:pt x="166837" y="275310"/>
                    <a:pt x="166792" y="275310"/>
                  </a:cubicBezTo>
                  <a:cubicBezTo>
                    <a:pt x="165577" y="275872"/>
                    <a:pt x="164340" y="276412"/>
                    <a:pt x="163102" y="276930"/>
                  </a:cubicBezTo>
                  <a:cubicBezTo>
                    <a:pt x="162068" y="277380"/>
                    <a:pt x="161032" y="277808"/>
                    <a:pt x="159997" y="278213"/>
                  </a:cubicBezTo>
                  <a:cubicBezTo>
                    <a:pt x="158535" y="278820"/>
                    <a:pt x="157050" y="279382"/>
                    <a:pt x="155565" y="279923"/>
                  </a:cubicBezTo>
                  <a:cubicBezTo>
                    <a:pt x="154305" y="280395"/>
                    <a:pt x="153022" y="280845"/>
                    <a:pt x="151740" y="281273"/>
                  </a:cubicBezTo>
                  <a:cubicBezTo>
                    <a:pt x="150457" y="281723"/>
                    <a:pt x="149152" y="282150"/>
                    <a:pt x="147825" y="282555"/>
                  </a:cubicBezTo>
                  <a:cubicBezTo>
                    <a:pt x="146700" y="282915"/>
                    <a:pt x="145552" y="283253"/>
                    <a:pt x="144427" y="283590"/>
                  </a:cubicBezTo>
                  <a:cubicBezTo>
                    <a:pt x="142920" y="284017"/>
                    <a:pt x="141390" y="284445"/>
                    <a:pt x="139860" y="284828"/>
                  </a:cubicBezTo>
                  <a:cubicBezTo>
                    <a:pt x="138510" y="285165"/>
                    <a:pt x="137160" y="285503"/>
                    <a:pt x="135810" y="285818"/>
                  </a:cubicBezTo>
                  <a:cubicBezTo>
                    <a:pt x="134730" y="286065"/>
                    <a:pt x="133650" y="286313"/>
                    <a:pt x="132547" y="286537"/>
                  </a:cubicBezTo>
                  <a:cubicBezTo>
                    <a:pt x="131220" y="286808"/>
                    <a:pt x="129892" y="287055"/>
                    <a:pt x="128542" y="287303"/>
                  </a:cubicBezTo>
                  <a:cubicBezTo>
                    <a:pt x="127552" y="287483"/>
                    <a:pt x="126585" y="287662"/>
                    <a:pt x="125595" y="287820"/>
                  </a:cubicBezTo>
                  <a:cubicBezTo>
                    <a:pt x="123502" y="288180"/>
                    <a:pt x="121387" y="288495"/>
                    <a:pt x="119272" y="288743"/>
                  </a:cubicBezTo>
                  <a:cubicBezTo>
                    <a:pt x="112568" y="289575"/>
                    <a:pt x="105705" y="290003"/>
                    <a:pt x="98752" y="290003"/>
                  </a:cubicBezTo>
                  <a:cubicBezTo>
                    <a:pt x="91800" y="290003"/>
                    <a:pt x="84960" y="289575"/>
                    <a:pt x="78255" y="288743"/>
                  </a:cubicBezTo>
                  <a:cubicBezTo>
                    <a:pt x="75308" y="288382"/>
                    <a:pt x="72382" y="287933"/>
                    <a:pt x="69480" y="287415"/>
                  </a:cubicBezTo>
                  <a:lnTo>
                    <a:pt x="67387" y="287010"/>
                  </a:lnTo>
                  <a:cubicBezTo>
                    <a:pt x="64530" y="286470"/>
                    <a:pt x="61695" y="285840"/>
                    <a:pt x="58882" y="285142"/>
                  </a:cubicBezTo>
                  <a:cubicBezTo>
                    <a:pt x="57938" y="284895"/>
                    <a:pt x="57015" y="284648"/>
                    <a:pt x="56070" y="284400"/>
                  </a:cubicBezTo>
                  <a:cubicBezTo>
                    <a:pt x="55147" y="284152"/>
                    <a:pt x="54202" y="283905"/>
                    <a:pt x="53280" y="283635"/>
                  </a:cubicBezTo>
                  <a:cubicBezTo>
                    <a:pt x="50490" y="282825"/>
                    <a:pt x="47745" y="281948"/>
                    <a:pt x="45022" y="281025"/>
                  </a:cubicBezTo>
                  <a:cubicBezTo>
                    <a:pt x="44122" y="280710"/>
                    <a:pt x="43200" y="280395"/>
                    <a:pt x="42300" y="280058"/>
                  </a:cubicBezTo>
                  <a:cubicBezTo>
                    <a:pt x="41400" y="279743"/>
                    <a:pt x="40500" y="279405"/>
                    <a:pt x="39622" y="279045"/>
                  </a:cubicBezTo>
                  <a:cubicBezTo>
                    <a:pt x="37597" y="278257"/>
                    <a:pt x="35572" y="277425"/>
                    <a:pt x="33570" y="276570"/>
                  </a:cubicBezTo>
                  <a:cubicBezTo>
                    <a:pt x="31815" y="275828"/>
                    <a:pt x="30082" y="275040"/>
                    <a:pt x="28372" y="274208"/>
                  </a:cubicBezTo>
                  <a:cubicBezTo>
                    <a:pt x="27630" y="273848"/>
                    <a:pt x="26887" y="273487"/>
                    <a:pt x="26167" y="273150"/>
                  </a:cubicBezTo>
                  <a:cubicBezTo>
                    <a:pt x="24705" y="272430"/>
                    <a:pt x="23265" y="271688"/>
                    <a:pt x="21825" y="270923"/>
                  </a:cubicBezTo>
                  <a:cubicBezTo>
                    <a:pt x="18225" y="269010"/>
                    <a:pt x="14692" y="266963"/>
                    <a:pt x="11250" y="264780"/>
                  </a:cubicBezTo>
                  <a:cubicBezTo>
                    <a:pt x="10282" y="264173"/>
                    <a:pt x="9315" y="263565"/>
                    <a:pt x="8370" y="262935"/>
                  </a:cubicBezTo>
                  <a:cubicBezTo>
                    <a:pt x="7830" y="262575"/>
                    <a:pt x="7290" y="262215"/>
                    <a:pt x="6750" y="261855"/>
                  </a:cubicBezTo>
                  <a:cubicBezTo>
                    <a:pt x="4455" y="260303"/>
                    <a:pt x="2205" y="258705"/>
                    <a:pt x="0" y="257040"/>
                  </a:cubicBezTo>
                  <a:lnTo>
                    <a:pt x="0" y="187222"/>
                  </a:lnTo>
                  <a:cubicBezTo>
                    <a:pt x="0" y="174735"/>
                    <a:pt x="4072" y="162967"/>
                    <a:pt x="11250" y="152618"/>
                  </a:cubicBezTo>
                  <a:cubicBezTo>
                    <a:pt x="19192" y="141120"/>
                    <a:pt x="31005" y="131400"/>
                    <a:pt x="45382" y="124425"/>
                  </a:cubicBezTo>
                  <a:cubicBezTo>
                    <a:pt x="46485" y="123885"/>
                    <a:pt x="47587" y="123368"/>
                    <a:pt x="48712" y="122873"/>
                  </a:cubicBezTo>
                  <a:cubicBezTo>
                    <a:pt x="49972" y="122310"/>
                    <a:pt x="51255" y="121770"/>
                    <a:pt x="52537" y="121253"/>
                  </a:cubicBezTo>
                  <a:cubicBezTo>
                    <a:pt x="53842" y="120712"/>
                    <a:pt x="55147" y="120217"/>
                    <a:pt x="56497" y="119745"/>
                  </a:cubicBezTo>
                  <a:cubicBezTo>
                    <a:pt x="57352" y="119430"/>
                    <a:pt x="58230" y="119138"/>
                    <a:pt x="59107" y="118845"/>
                  </a:cubicBezTo>
                  <a:cubicBezTo>
                    <a:pt x="59220" y="118800"/>
                    <a:pt x="59332" y="118755"/>
                    <a:pt x="59445" y="118733"/>
                  </a:cubicBezTo>
                  <a:cubicBezTo>
                    <a:pt x="60345" y="118418"/>
                    <a:pt x="61245" y="118148"/>
                    <a:pt x="62167" y="117878"/>
                  </a:cubicBezTo>
                  <a:cubicBezTo>
                    <a:pt x="62595" y="117743"/>
                    <a:pt x="63000" y="117608"/>
                    <a:pt x="63427" y="117495"/>
                  </a:cubicBezTo>
                  <a:cubicBezTo>
                    <a:pt x="64327" y="117225"/>
                    <a:pt x="65227" y="116977"/>
                    <a:pt x="66127" y="116753"/>
                  </a:cubicBezTo>
                  <a:cubicBezTo>
                    <a:pt x="66352" y="116685"/>
                    <a:pt x="66600" y="116618"/>
                    <a:pt x="66825" y="116572"/>
                  </a:cubicBezTo>
                  <a:cubicBezTo>
                    <a:pt x="68017" y="116258"/>
                    <a:pt x="69210" y="115965"/>
                    <a:pt x="70425" y="115695"/>
                  </a:cubicBezTo>
                  <a:cubicBezTo>
                    <a:pt x="71707" y="115403"/>
                    <a:pt x="72990" y="115133"/>
                    <a:pt x="74295" y="114885"/>
                  </a:cubicBezTo>
                  <a:cubicBezTo>
                    <a:pt x="73957" y="114660"/>
                    <a:pt x="73597" y="114435"/>
                    <a:pt x="73260" y="114210"/>
                  </a:cubicBezTo>
                  <a:cubicBezTo>
                    <a:pt x="72922" y="113985"/>
                    <a:pt x="72585" y="113738"/>
                    <a:pt x="72247" y="113513"/>
                  </a:cubicBezTo>
                  <a:cubicBezTo>
                    <a:pt x="71572" y="113063"/>
                    <a:pt x="70897" y="112568"/>
                    <a:pt x="70245" y="112050"/>
                  </a:cubicBezTo>
                  <a:cubicBezTo>
                    <a:pt x="69615" y="111577"/>
                    <a:pt x="69007" y="111082"/>
                    <a:pt x="68400" y="110565"/>
                  </a:cubicBezTo>
                  <a:cubicBezTo>
                    <a:pt x="67702" y="109957"/>
                    <a:pt x="67005" y="109350"/>
                    <a:pt x="66330" y="108720"/>
                  </a:cubicBezTo>
                  <a:cubicBezTo>
                    <a:pt x="65767" y="108202"/>
                    <a:pt x="65227" y="107685"/>
                    <a:pt x="64710" y="107145"/>
                  </a:cubicBezTo>
                  <a:cubicBezTo>
                    <a:pt x="63112" y="105525"/>
                    <a:pt x="61582" y="103770"/>
                    <a:pt x="60165" y="101925"/>
                  </a:cubicBezTo>
                  <a:cubicBezTo>
                    <a:pt x="51795" y="91102"/>
                    <a:pt x="46710" y="76748"/>
                    <a:pt x="46710" y="61020"/>
                  </a:cubicBezTo>
                  <a:cubicBezTo>
                    <a:pt x="46710" y="27315"/>
                    <a:pt x="70020" y="0"/>
                    <a:pt x="98752" y="0"/>
                  </a:cubicBezTo>
                  <a:cubicBezTo>
                    <a:pt x="102195" y="0"/>
                    <a:pt x="105570" y="383"/>
                    <a:pt x="108832" y="1148"/>
                  </a:cubicBezTo>
                  <a:cubicBezTo>
                    <a:pt x="110655" y="1553"/>
                    <a:pt x="112410" y="2070"/>
                    <a:pt x="114142" y="2700"/>
                  </a:cubicBezTo>
                  <a:cubicBezTo>
                    <a:pt x="135382" y="10395"/>
                    <a:pt x="150795" y="33592"/>
                    <a:pt x="150795" y="61020"/>
                  </a:cubicBezTo>
                  <a:cubicBezTo>
                    <a:pt x="150795" y="76748"/>
                    <a:pt x="145710" y="91102"/>
                    <a:pt x="137362" y="101925"/>
                  </a:cubicBezTo>
                  <a:cubicBezTo>
                    <a:pt x="133335" y="107145"/>
                    <a:pt x="128565" y="111533"/>
                    <a:pt x="123232" y="114885"/>
                  </a:cubicBezTo>
                  <a:cubicBezTo>
                    <a:pt x="133627" y="116888"/>
                    <a:pt x="143347" y="120150"/>
                    <a:pt x="152122" y="124425"/>
                  </a:cubicBezTo>
                  <a:cubicBezTo>
                    <a:pt x="175635" y="135855"/>
                    <a:pt x="192308" y="154597"/>
                    <a:pt x="196492" y="176400"/>
                  </a:cubicBezTo>
                  <a:cubicBezTo>
                    <a:pt x="197167" y="179933"/>
                    <a:pt x="197527" y="183555"/>
                    <a:pt x="197527" y="18722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50970AA3-BD1A-422A-A08F-66737C8530A8}"/>
                </a:ext>
              </a:extLst>
            </p:cNvPr>
            <p:cNvSpPr/>
            <p:nvPr/>
          </p:nvSpPr>
          <p:spPr>
            <a:xfrm>
              <a:off x="1391715" y="3170954"/>
              <a:ext cx="6750" cy="2250"/>
            </a:xfrm>
            <a:custGeom>
              <a:avLst/>
              <a:gdLst>
                <a:gd name="connsiteX0" fmla="*/ 8258 w 6750"/>
                <a:gd name="connsiteY0" fmla="*/ 2610 h 2250"/>
                <a:gd name="connsiteX1" fmla="*/ 0 w 6750"/>
                <a:gd name="connsiteY1" fmla="*/ 0 h 2250"/>
                <a:gd name="connsiteX2" fmla="*/ 8258 w 6750"/>
                <a:gd name="connsiteY2" fmla="*/ 2610 h 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" h="2250">
                  <a:moveTo>
                    <a:pt x="8258" y="2610"/>
                  </a:moveTo>
                  <a:cubicBezTo>
                    <a:pt x="5467" y="1822"/>
                    <a:pt x="2723" y="945"/>
                    <a:pt x="0" y="0"/>
                  </a:cubicBezTo>
                  <a:cubicBezTo>
                    <a:pt x="2723" y="922"/>
                    <a:pt x="5467" y="1800"/>
                    <a:pt x="8258" y="2610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1EC680D7-B864-48B4-8DF6-E41028AE9709}"/>
                </a:ext>
              </a:extLst>
            </p:cNvPr>
            <p:cNvSpPr/>
            <p:nvPr/>
          </p:nvSpPr>
          <p:spPr>
            <a:xfrm>
              <a:off x="1424948" y="3178671"/>
              <a:ext cx="40500" cy="2250"/>
            </a:xfrm>
            <a:custGeom>
              <a:avLst/>
              <a:gdLst>
                <a:gd name="connsiteX0" fmla="*/ 41017 w 40500"/>
                <a:gd name="connsiteY0" fmla="*/ 0 h 0"/>
                <a:gd name="connsiteX1" fmla="*/ 20497 w 40500"/>
                <a:gd name="connsiteY1" fmla="*/ 1283 h 0"/>
                <a:gd name="connsiteX2" fmla="*/ 0 w 40500"/>
                <a:gd name="connsiteY2" fmla="*/ 0 h 0"/>
                <a:gd name="connsiteX3" fmla="*/ 20497 w 40500"/>
                <a:gd name="connsiteY3" fmla="*/ 1260 h 0"/>
                <a:gd name="connsiteX4" fmla="*/ 41017 w 4050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0">
                  <a:moveTo>
                    <a:pt x="41017" y="0"/>
                  </a:moveTo>
                  <a:cubicBezTo>
                    <a:pt x="34313" y="855"/>
                    <a:pt x="27450" y="1283"/>
                    <a:pt x="20497" y="1283"/>
                  </a:cubicBezTo>
                  <a:cubicBezTo>
                    <a:pt x="13545" y="1283"/>
                    <a:pt x="6727" y="855"/>
                    <a:pt x="0" y="0"/>
                  </a:cubicBezTo>
                  <a:cubicBezTo>
                    <a:pt x="6705" y="832"/>
                    <a:pt x="13545" y="1260"/>
                    <a:pt x="20497" y="1260"/>
                  </a:cubicBezTo>
                  <a:cubicBezTo>
                    <a:pt x="27450" y="1260"/>
                    <a:pt x="34313" y="832"/>
                    <a:pt x="41017" y="0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BE83C03A-6349-4FBA-9446-C13E4CAE931C}"/>
                </a:ext>
              </a:extLst>
            </p:cNvPr>
            <p:cNvSpPr/>
            <p:nvPr/>
          </p:nvSpPr>
          <p:spPr>
            <a:xfrm>
              <a:off x="1472288" y="3176466"/>
              <a:ext cx="6750" cy="2250"/>
            </a:xfrm>
            <a:custGeom>
              <a:avLst/>
              <a:gdLst>
                <a:gd name="connsiteX0" fmla="*/ 6952 w 6750"/>
                <a:gd name="connsiteY0" fmla="*/ 0 h 0"/>
                <a:gd name="connsiteX1" fmla="*/ 2925 w 6750"/>
                <a:gd name="connsiteY1" fmla="*/ 788 h 0"/>
                <a:gd name="connsiteX2" fmla="*/ 0 w 6750"/>
                <a:gd name="connsiteY2" fmla="*/ 1283 h 0"/>
                <a:gd name="connsiteX3" fmla="*/ 2947 w 6750"/>
                <a:gd name="connsiteY3" fmla="*/ 765 h 0"/>
                <a:gd name="connsiteX4" fmla="*/ 6952 w 675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">
                  <a:moveTo>
                    <a:pt x="6952" y="0"/>
                  </a:moveTo>
                  <a:cubicBezTo>
                    <a:pt x="5625" y="270"/>
                    <a:pt x="4275" y="540"/>
                    <a:pt x="2925" y="788"/>
                  </a:cubicBezTo>
                  <a:cubicBezTo>
                    <a:pt x="1957" y="968"/>
                    <a:pt x="990" y="1148"/>
                    <a:pt x="0" y="1283"/>
                  </a:cubicBezTo>
                  <a:cubicBezTo>
                    <a:pt x="990" y="1125"/>
                    <a:pt x="1957" y="945"/>
                    <a:pt x="2947" y="765"/>
                  </a:cubicBezTo>
                  <a:cubicBezTo>
                    <a:pt x="4298" y="518"/>
                    <a:pt x="5625" y="270"/>
                    <a:pt x="6952" y="0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2086FED4-0251-4732-B2E0-49A78D58EF3A}"/>
                </a:ext>
              </a:extLst>
            </p:cNvPr>
            <p:cNvSpPr/>
            <p:nvPr/>
          </p:nvSpPr>
          <p:spPr>
            <a:xfrm>
              <a:off x="1828463" y="2527048"/>
              <a:ext cx="339750" cy="339750"/>
            </a:xfrm>
            <a:custGeom>
              <a:avLst/>
              <a:gdLst>
                <a:gd name="connsiteX0" fmla="*/ 14400 w 339750"/>
                <a:gd name="connsiteY0" fmla="*/ 213075 h 339750"/>
                <a:gd name="connsiteX1" fmla="*/ 14332 w 339750"/>
                <a:gd name="connsiteY1" fmla="*/ 210060 h 339750"/>
                <a:gd name="connsiteX2" fmla="*/ 14288 w 339750"/>
                <a:gd name="connsiteY2" fmla="*/ 208845 h 339750"/>
                <a:gd name="connsiteX3" fmla="*/ 14310 w 339750"/>
                <a:gd name="connsiteY3" fmla="*/ 210060 h 339750"/>
                <a:gd name="connsiteX4" fmla="*/ 10575 w 339750"/>
                <a:gd name="connsiteY4" fmla="*/ 210060 h 339750"/>
                <a:gd name="connsiteX5" fmla="*/ 14445 w 339750"/>
                <a:gd name="connsiteY5" fmla="*/ 223133 h 339750"/>
                <a:gd name="connsiteX6" fmla="*/ 14467 w 339750"/>
                <a:gd name="connsiteY6" fmla="*/ 221332 h 339750"/>
                <a:gd name="connsiteX7" fmla="*/ 14400 w 339750"/>
                <a:gd name="connsiteY7" fmla="*/ 213075 h 339750"/>
                <a:gd name="connsiteX8" fmla="*/ 169965 w 339750"/>
                <a:gd name="connsiteY8" fmla="*/ 0 h 339750"/>
                <a:gd name="connsiteX9" fmla="*/ 20092 w 339750"/>
                <a:gd name="connsiteY9" fmla="*/ 89865 h 339750"/>
                <a:gd name="connsiteX10" fmla="*/ 20092 w 339750"/>
                <a:gd name="connsiteY10" fmla="*/ 89865 h 339750"/>
                <a:gd name="connsiteX11" fmla="*/ 5467 w 339750"/>
                <a:gd name="connsiteY11" fmla="*/ 127125 h 339750"/>
                <a:gd name="connsiteX12" fmla="*/ 5467 w 339750"/>
                <a:gd name="connsiteY12" fmla="*/ 127125 h 339750"/>
                <a:gd name="connsiteX13" fmla="*/ 0 w 339750"/>
                <a:gd name="connsiteY13" fmla="*/ 169965 h 339750"/>
                <a:gd name="connsiteX14" fmla="*/ 4815 w 339750"/>
                <a:gd name="connsiteY14" fmla="*/ 210060 h 339750"/>
                <a:gd name="connsiteX15" fmla="*/ 11925 w 339750"/>
                <a:gd name="connsiteY15" fmla="*/ 232560 h 339750"/>
                <a:gd name="connsiteX16" fmla="*/ 14197 w 339750"/>
                <a:gd name="connsiteY16" fmla="*/ 238028 h 339750"/>
                <a:gd name="connsiteX17" fmla="*/ 15885 w 339750"/>
                <a:gd name="connsiteY17" fmla="*/ 241763 h 339750"/>
                <a:gd name="connsiteX18" fmla="*/ 20925 w 339750"/>
                <a:gd name="connsiteY18" fmla="*/ 251707 h 339750"/>
                <a:gd name="connsiteX19" fmla="*/ 26753 w 339750"/>
                <a:gd name="connsiteY19" fmla="*/ 261472 h 339750"/>
                <a:gd name="connsiteX20" fmla="*/ 34447 w 339750"/>
                <a:gd name="connsiteY20" fmla="*/ 272475 h 339750"/>
                <a:gd name="connsiteX21" fmla="*/ 34447 w 339750"/>
                <a:gd name="connsiteY21" fmla="*/ 272475 h 339750"/>
                <a:gd name="connsiteX22" fmla="*/ 67838 w 339750"/>
                <a:gd name="connsiteY22" fmla="*/ 305842 h 339750"/>
                <a:gd name="connsiteX23" fmla="*/ 169965 w 339750"/>
                <a:gd name="connsiteY23" fmla="*/ 339930 h 339750"/>
                <a:gd name="connsiteX24" fmla="*/ 272115 w 339750"/>
                <a:gd name="connsiteY24" fmla="*/ 305820 h 339750"/>
                <a:gd name="connsiteX25" fmla="*/ 339953 w 339750"/>
                <a:gd name="connsiteY25" fmla="*/ 169965 h 339750"/>
                <a:gd name="connsiteX26" fmla="*/ 169965 w 339750"/>
                <a:gd name="connsiteY26" fmla="*/ 0 h 339750"/>
                <a:gd name="connsiteX27" fmla="*/ 268740 w 339750"/>
                <a:gd name="connsiteY27" fmla="*/ 301320 h 339750"/>
                <a:gd name="connsiteX28" fmla="*/ 260842 w 339750"/>
                <a:gd name="connsiteY28" fmla="*/ 306923 h 339750"/>
                <a:gd name="connsiteX29" fmla="*/ 252585 w 339750"/>
                <a:gd name="connsiteY29" fmla="*/ 312053 h 339750"/>
                <a:gd name="connsiteX30" fmla="*/ 244035 w 339750"/>
                <a:gd name="connsiteY30" fmla="*/ 316710 h 339750"/>
                <a:gd name="connsiteX31" fmla="*/ 241110 w 339750"/>
                <a:gd name="connsiteY31" fmla="*/ 318150 h 339750"/>
                <a:gd name="connsiteX32" fmla="*/ 232155 w 339750"/>
                <a:gd name="connsiteY32" fmla="*/ 322133 h 339750"/>
                <a:gd name="connsiteX33" fmla="*/ 226058 w 339750"/>
                <a:gd name="connsiteY33" fmla="*/ 324495 h 339750"/>
                <a:gd name="connsiteX34" fmla="*/ 210263 w 339750"/>
                <a:gd name="connsiteY34" fmla="*/ 329333 h 339750"/>
                <a:gd name="connsiteX35" fmla="*/ 201128 w 339750"/>
                <a:gd name="connsiteY35" fmla="*/ 331335 h 339750"/>
                <a:gd name="connsiteX36" fmla="*/ 199890 w 339750"/>
                <a:gd name="connsiteY36" fmla="*/ 331583 h 339750"/>
                <a:gd name="connsiteX37" fmla="*/ 187515 w 339750"/>
                <a:gd name="connsiteY37" fmla="*/ 333383 h 339750"/>
                <a:gd name="connsiteX38" fmla="*/ 169988 w 339750"/>
                <a:gd name="connsiteY38" fmla="*/ 334305 h 339750"/>
                <a:gd name="connsiteX39" fmla="*/ 152820 w 339750"/>
                <a:gd name="connsiteY39" fmla="*/ 333428 h 339750"/>
                <a:gd name="connsiteX40" fmla="*/ 146565 w 339750"/>
                <a:gd name="connsiteY40" fmla="*/ 332640 h 339750"/>
                <a:gd name="connsiteX41" fmla="*/ 141548 w 339750"/>
                <a:gd name="connsiteY41" fmla="*/ 331852 h 339750"/>
                <a:gd name="connsiteX42" fmla="*/ 135383 w 339750"/>
                <a:gd name="connsiteY42" fmla="*/ 330660 h 339750"/>
                <a:gd name="connsiteX43" fmla="*/ 129713 w 339750"/>
                <a:gd name="connsiteY43" fmla="*/ 329333 h 339750"/>
                <a:gd name="connsiteX44" fmla="*/ 129690 w 339750"/>
                <a:gd name="connsiteY44" fmla="*/ 329333 h 339750"/>
                <a:gd name="connsiteX45" fmla="*/ 121725 w 339750"/>
                <a:gd name="connsiteY45" fmla="*/ 327105 h 339750"/>
                <a:gd name="connsiteX46" fmla="*/ 113918 w 339750"/>
                <a:gd name="connsiteY46" fmla="*/ 324495 h 339750"/>
                <a:gd name="connsiteX47" fmla="*/ 71235 w 339750"/>
                <a:gd name="connsiteY47" fmla="*/ 301342 h 339750"/>
                <a:gd name="connsiteX48" fmla="*/ 71213 w 339750"/>
                <a:gd name="connsiteY48" fmla="*/ 301342 h 339750"/>
                <a:gd name="connsiteX49" fmla="*/ 35213 w 339750"/>
                <a:gd name="connsiteY49" fmla="*/ 264083 h 339750"/>
                <a:gd name="connsiteX50" fmla="*/ 35213 w 339750"/>
                <a:gd name="connsiteY50" fmla="*/ 264083 h 339750"/>
                <a:gd name="connsiteX51" fmla="*/ 31613 w 339750"/>
                <a:gd name="connsiteY51" fmla="*/ 258660 h 339750"/>
                <a:gd name="connsiteX52" fmla="*/ 25853 w 339750"/>
                <a:gd name="connsiteY52" fmla="*/ 249008 h 339750"/>
                <a:gd name="connsiteX53" fmla="*/ 20790 w 339750"/>
                <a:gd name="connsiteY53" fmla="*/ 238972 h 339750"/>
                <a:gd name="connsiteX54" fmla="*/ 18000 w 339750"/>
                <a:gd name="connsiteY54" fmla="*/ 232582 h 339750"/>
                <a:gd name="connsiteX55" fmla="*/ 14445 w 339750"/>
                <a:gd name="connsiteY55" fmla="*/ 223155 h 339750"/>
                <a:gd name="connsiteX56" fmla="*/ 14445 w 339750"/>
                <a:gd name="connsiteY56" fmla="*/ 223155 h 339750"/>
                <a:gd name="connsiteX57" fmla="*/ 14467 w 339750"/>
                <a:gd name="connsiteY57" fmla="*/ 221332 h 339750"/>
                <a:gd name="connsiteX58" fmla="*/ 14400 w 339750"/>
                <a:gd name="connsiteY58" fmla="*/ 213075 h 339750"/>
                <a:gd name="connsiteX59" fmla="*/ 14332 w 339750"/>
                <a:gd name="connsiteY59" fmla="*/ 210060 h 339750"/>
                <a:gd name="connsiteX60" fmla="*/ 14288 w 339750"/>
                <a:gd name="connsiteY60" fmla="*/ 208845 h 339750"/>
                <a:gd name="connsiteX61" fmla="*/ 14310 w 339750"/>
                <a:gd name="connsiteY61" fmla="*/ 210060 h 339750"/>
                <a:gd name="connsiteX62" fmla="*/ 10575 w 339750"/>
                <a:gd name="connsiteY62" fmla="*/ 210060 h 339750"/>
                <a:gd name="connsiteX63" fmla="*/ 5625 w 339750"/>
                <a:gd name="connsiteY63" fmla="*/ 169965 h 339750"/>
                <a:gd name="connsiteX64" fmla="*/ 8055 w 339750"/>
                <a:gd name="connsiteY64" fmla="*/ 141727 h 339750"/>
                <a:gd name="connsiteX65" fmla="*/ 8055 w 339750"/>
                <a:gd name="connsiteY65" fmla="*/ 141683 h 339750"/>
                <a:gd name="connsiteX66" fmla="*/ 22140 w 339750"/>
                <a:gd name="connsiteY66" fmla="*/ 98100 h 339750"/>
                <a:gd name="connsiteX67" fmla="*/ 169965 w 339750"/>
                <a:gd name="connsiteY67" fmla="*/ 5625 h 339750"/>
                <a:gd name="connsiteX68" fmla="*/ 334328 w 339750"/>
                <a:gd name="connsiteY68" fmla="*/ 169965 h 339750"/>
                <a:gd name="connsiteX69" fmla="*/ 268740 w 339750"/>
                <a:gd name="connsiteY69" fmla="*/ 301320 h 339750"/>
                <a:gd name="connsiteX70" fmla="*/ 14400 w 339750"/>
                <a:gd name="connsiteY70" fmla="*/ 213075 h 339750"/>
                <a:gd name="connsiteX71" fmla="*/ 14332 w 339750"/>
                <a:gd name="connsiteY71" fmla="*/ 210060 h 339750"/>
                <a:gd name="connsiteX72" fmla="*/ 14288 w 339750"/>
                <a:gd name="connsiteY72" fmla="*/ 208845 h 339750"/>
                <a:gd name="connsiteX73" fmla="*/ 14310 w 339750"/>
                <a:gd name="connsiteY73" fmla="*/ 210060 h 339750"/>
                <a:gd name="connsiteX74" fmla="*/ 10575 w 339750"/>
                <a:gd name="connsiteY74" fmla="*/ 210060 h 339750"/>
                <a:gd name="connsiteX75" fmla="*/ 14445 w 339750"/>
                <a:gd name="connsiteY75" fmla="*/ 223133 h 339750"/>
                <a:gd name="connsiteX76" fmla="*/ 14467 w 339750"/>
                <a:gd name="connsiteY76" fmla="*/ 221332 h 339750"/>
                <a:gd name="connsiteX77" fmla="*/ 14400 w 339750"/>
                <a:gd name="connsiteY77" fmla="*/ 213075 h 3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9750" h="339750">
                  <a:moveTo>
                    <a:pt x="14400" y="213075"/>
                  </a:moveTo>
                  <a:cubicBezTo>
                    <a:pt x="14378" y="212063"/>
                    <a:pt x="14355" y="211050"/>
                    <a:pt x="14332" y="210060"/>
                  </a:cubicBezTo>
                  <a:cubicBezTo>
                    <a:pt x="14332" y="209655"/>
                    <a:pt x="14310" y="209250"/>
                    <a:pt x="14288" y="208845"/>
                  </a:cubicBezTo>
                  <a:cubicBezTo>
                    <a:pt x="14310" y="209250"/>
                    <a:pt x="14310" y="209655"/>
                    <a:pt x="14310" y="210060"/>
                  </a:cubicBezTo>
                  <a:lnTo>
                    <a:pt x="10575" y="210060"/>
                  </a:lnTo>
                  <a:cubicBezTo>
                    <a:pt x="11678" y="214493"/>
                    <a:pt x="12960" y="218857"/>
                    <a:pt x="14445" y="223133"/>
                  </a:cubicBezTo>
                  <a:cubicBezTo>
                    <a:pt x="14467" y="222525"/>
                    <a:pt x="14467" y="221940"/>
                    <a:pt x="14467" y="221332"/>
                  </a:cubicBezTo>
                  <a:cubicBezTo>
                    <a:pt x="14467" y="218587"/>
                    <a:pt x="14445" y="215820"/>
                    <a:pt x="14400" y="213075"/>
                  </a:cubicBezTo>
                  <a:close/>
                  <a:moveTo>
                    <a:pt x="169965" y="0"/>
                  </a:moveTo>
                  <a:cubicBezTo>
                    <a:pt x="105188" y="0"/>
                    <a:pt x="48758" y="36428"/>
                    <a:pt x="20092" y="89865"/>
                  </a:cubicBezTo>
                  <a:lnTo>
                    <a:pt x="20092" y="89865"/>
                  </a:lnTo>
                  <a:cubicBezTo>
                    <a:pt x="13815" y="101565"/>
                    <a:pt x="8865" y="114030"/>
                    <a:pt x="5467" y="127125"/>
                  </a:cubicBezTo>
                  <a:lnTo>
                    <a:pt x="5467" y="127125"/>
                  </a:lnTo>
                  <a:cubicBezTo>
                    <a:pt x="1890" y="140827"/>
                    <a:pt x="0" y="155183"/>
                    <a:pt x="0" y="169965"/>
                  </a:cubicBezTo>
                  <a:cubicBezTo>
                    <a:pt x="0" y="183510"/>
                    <a:pt x="1643" y="196988"/>
                    <a:pt x="4815" y="210060"/>
                  </a:cubicBezTo>
                  <a:cubicBezTo>
                    <a:pt x="6660" y="217732"/>
                    <a:pt x="9045" y="225248"/>
                    <a:pt x="11925" y="232560"/>
                  </a:cubicBezTo>
                  <a:cubicBezTo>
                    <a:pt x="12645" y="234405"/>
                    <a:pt x="13410" y="236227"/>
                    <a:pt x="14197" y="238028"/>
                  </a:cubicBezTo>
                  <a:cubicBezTo>
                    <a:pt x="14738" y="239288"/>
                    <a:pt x="15300" y="240525"/>
                    <a:pt x="15885" y="241763"/>
                  </a:cubicBezTo>
                  <a:cubicBezTo>
                    <a:pt x="17460" y="245138"/>
                    <a:pt x="19125" y="248445"/>
                    <a:pt x="20925" y="251707"/>
                  </a:cubicBezTo>
                  <a:cubicBezTo>
                    <a:pt x="22748" y="255015"/>
                    <a:pt x="24683" y="258278"/>
                    <a:pt x="26753" y="261472"/>
                  </a:cubicBezTo>
                  <a:cubicBezTo>
                    <a:pt x="29160" y="265230"/>
                    <a:pt x="31725" y="268920"/>
                    <a:pt x="34447" y="272475"/>
                  </a:cubicBezTo>
                  <a:lnTo>
                    <a:pt x="34447" y="272475"/>
                  </a:lnTo>
                  <a:cubicBezTo>
                    <a:pt x="43988" y="285097"/>
                    <a:pt x="55283" y="296393"/>
                    <a:pt x="67838" y="305842"/>
                  </a:cubicBezTo>
                  <a:cubicBezTo>
                    <a:pt x="97470" y="328140"/>
                    <a:pt x="132795" y="339930"/>
                    <a:pt x="169965" y="339930"/>
                  </a:cubicBezTo>
                  <a:cubicBezTo>
                    <a:pt x="207135" y="339930"/>
                    <a:pt x="242483" y="328140"/>
                    <a:pt x="272115" y="305820"/>
                  </a:cubicBezTo>
                  <a:cubicBezTo>
                    <a:pt x="315225" y="273375"/>
                    <a:pt x="339953" y="223852"/>
                    <a:pt x="339953" y="169965"/>
                  </a:cubicBezTo>
                  <a:cubicBezTo>
                    <a:pt x="339953" y="76253"/>
                    <a:pt x="263700" y="0"/>
                    <a:pt x="169965" y="0"/>
                  </a:cubicBezTo>
                  <a:close/>
                  <a:moveTo>
                    <a:pt x="268740" y="301320"/>
                  </a:moveTo>
                  <a:cubicBezTo>
                    <a:pt x="266153" y="303255"/>
                    <a:pt x="263520" y="305123"/>
                    <a:pt x="260842" y="306923"/>
                  </a:cubicBezTo>
                  <a:cubicBezTo>
                    <a:pt x="258143" y="308700"/>
                    <a:pt x="255398" y="310410"/>
                    <a:pt x="252585" y="312053"/>
                  </a:cubicBezTo>
                  <a:cubicBezTo>
                    <a:pt x="249795" y="313695"/>
                    <a:pt x="246938" y="315248"/>
                    <a:pt x="244035" y="316710"/>
                  </a:cubicBezTo>
                  <a:cubicBezTo>
                    <a:pt x="243068" y="317205"/>
                    <a:pt x="242100" y="317678"/>
                    <a:pt x="241110" y="318150"/>
                  </a:cubicBezTo>
                  <a:cubicBezTo>
                    <a:pt x="238185" y="319568"/>
                    <a:pt x="235193" y="320895"/>
                    <a:pt x="232155" y="322133"/>
                  </a:cubicBezTo>
                  <a:cubicBezTo>
                    <a:pt x="230153" y="322943"/>
                    <a:pt x="228105" y="323730"/>
                    <a:pt x="226058" y="324495"/>
                  </a:cubicBezTo>
                  <a:cubicBezTo>
                    <a:pt x="220905" y="326363"/>
                    <a:pt x="215640" y="327982"/>
                    <a:pt x="210263" y="329333"/>
                  </a:cubicBezTo>
                  <a:cubicBezTo>
                    <a:pt x="207248" y="330075"/>
                    <a:pt x="204210" y="330750"/>
                    <a:pt x="201128" y="331335"/>
                  </a:cubicBezTo>
                  <a:cubicBezTo>
                    <a:pt x="200700" y="331425"/>
                    <a:pt x="200295" y="331515"/>
                    <a:pt x="199890" y="331583"/>
                  </a:cubicBezTo>
                  <a:cubicBezTo>
                    <a:pt x="195818" y="332325"/>
                    <a:pt x="191700" y="332933"/>
                    <a:pt x="187515" y="333383"/>
                  </a:cubicBezTo>
                  <a:cubicBezTo>
                    <a:pt x="181755" y="333990"/>
                    <a:pt x="175905" y="334305"/>
                    <a:pt x="169988" y="334305"/>
                  </a:cubicBezTo>
                  <a:cubicBezTo>
                    <a:pt x="164070" y="334305"/>
                    <a:pt x="158467" y="334013"/>
                    <a:pt x="152820" y="333428"/>
                  </a:cubicBezTo>
                  <a:cubicBezTo>
                    <a:pt x="150728" y="333203"/>
                    <a:pt x="148635" y="332955"/>
                    <a:pt x="146565" y="332640"/>
                  </a:cubicBezTo>
                  <a:cubicBezTo>
                    <a:pt x="144878" y="332415"/>
                    <a:pt x="143213" y="332145"/>
                    <a:pt x="141548" y="331852"/>
                  </a:cubicBezTo>
                  <a:cubicBezTo>
                    <a:pt x="139478" y="331493"/>
                    <a:pt x="137430" y="331088"/>
                    <a:pt x="135383" y="330660"/>
                  </a:cubicBezTo>
                  <a:cubicBezTo>
                    <a:pt x="133493" y="330255"/>
                    <a:pt x="131603" y="329805"/>
                    <a:pt x="129713" y="329333"/>
                  </a:cubicBezTo>
                  <a:lnTo>
                    <a:pt x="129690" y="329333"/>
                  </a:lnTo>
                  <a:cubicBezTo>
                    <a:pt x="127013" y="328658"/>
                    <a:pt x="124358" y="327915"/>
                    <a:pt x="121725" y="327105"/>
                  </a:cubicBezTo>
                  <a:cubicBezTo>
                    <a:pt x="119092" y="326295"/>
                    <a:pt x="116483" y="325418"/>
                    <a:pt x="113918" y="324495"/>
                  </a:cubicBezTo>
                  <a:cubicBezTo>
                    <a:pt x="98483" y="318893"/>
                    <a:pt x="84128" y="311040"/>
                    <a:pt x="71235" y="301342"/>
                  </a:cubicBezTo>
                  <a:lnTo>
                    <a:pt x="71213" y="301342"/>
                  </a:lnTo>
                  <a:cubicBezTo>
                    <a:pt x="57330" y="290903"/>
                    <a:pt x="45180" y="278325"/>
                    <a:pt x="35213" y="264083"/>
                  </a:cubicBezTo>
                  <a:lnTo>
                    <a:pt x="35213" y="264083"/>
                  </a:lnTo>
                  <a:cubicBezTo>
                    <a:pt x="33975" y="262283"/>
                    <a:pt x="32760" y="260482"/>
                    <a:pt x="31613" y="258660"/>
                  </a:cubicBezTo>
                  <a:cubicBezTo>
                    <a:pt x="29565" y="255510"/>
                    <a:pt x="27653" y="252293"/>
                    <a:pt x="25853" y="249008"/>
                  </a:cubicBezTo>
                  <a:cubicBezTo>
                    <a:pt x="24053" y="245722"/>
                    <a:pt x="22365" y="242393"/>
                    <a:pt x="20790" y="238972"/>
                  </a:cubicBezTo>
                  <a:cubicBezTo>
                    <a:pt x="19800" y="236880"/>
                    <a:pt x="18878" y="234743"/>
                    <a:pt x="18000" y="232582"/>
                  </a:cubicBezTo>
                  <a:cubicBezTo>
                    <a:pt x="16717" y="229500"/>
                    <a:pt x="15525" y="226350"/>
                    <a:pt x="14445" y="223155"/>
                  </a:cubicBezTo>
                  <a:lnTo>
                    <a:pt x="14445" y="223155"/>
                  </a:lnTo>
                  <a:cubicBezTo>
                    <a:pt x="14467" y="222525"/>
                    <a:pt x="14467" y="221940"/>
                    <a:pt x="14467" y="221332"/>
                  </a:cubicBezTo>
                  <a:cubicBezTo>
                    <a:pt x="14467" y="218587"/>
                    <a:pt x="14445" y="215820"/>
                    <a:pt x="14400" y="213075"/>
                  </a:cubicBezTo>
                  <a:cubicBezTo>
                    <a:pt x="14378" y="212063"/>
                    <a:pt x="14355" y="211050"/>
                    <a:pt x="14332" y="210060"/>
                  </a:cubicBezTo>
                  <a:cubicBezTo>
                    <a:pt x="14332" y="209655"/>
                    <a:pt x="14310" y="209250"/>
                    <a:pt x="14288" y="208845"/>
                  </a:cubicBezTo>
                  <a:cubicBezTo>
                    <a:pt x="14310" y="209250"/>
                    <a:pt x="14310" y="209655"/>
                    <a:pt x="14310" y="210060"/>
                  </a:cubicBezTo>
                  <a:lnTo>
                    <a:pt x="10575" y="210060"/>
                  </a:lnTo>
                  <a:cubicBezTo>
                    <a:pt x="7335" y="197235"/>
                    <a:pt x="5625" y="183803"/>
                    <a:pt x="5625" y="169965"/>
                  </a:cubicBezTo>
                  <a:cubicBezTo>
                    <a:pt x="5625" y="160335"/>
                    <a:pt x="6457" y="150908"/>
                    <a:pt x="8055" y="141727"/>
                  </a:cubicBezTo>
                  <a:lnTo>
                    <a:pt x="8055" y="141683"/>
                  </a:lnTo>
                  <a:cubicBezTo>
                    <a:pt x="10710" y="126315"/>
                    <a:pt x="15525" y="111690"/>
                    <a:pt x="22140" y="98100"/>
                  </a:cubicBezTo>
                  <a:cubicBezTo>
                    <a:pt x="48803" y="43357"/>
                    <a:pt x="104985" y="5625"/>
                    <a:pt x="169965" y="5625"/>
                  </a:cubicBezTo>
                  <a:cubicBezTo>
                    <a:pt x="260730" y="5625"/>
                    <a:pt x="334328" y="79200"/>
                    <a:pt x="334328" y="169965"/>
                  </a:cubicBezTo>
                  <a:cubicBezTo>
                    <a:pt x="334328" y="223650"/>
                    <a:pt x="308565" y="271350"/>
                    <a:pt x="268740" y="301320"/>
                  </a:cubicBezTo>
                  <a:close/>
                  <a:moveTo>
                    <a:pt x="14400" y="213075"/>
                  </a:moveTo>
                  <a:cubicBezTo>
                    <a:pt x="14378" y="212063"/>
                    <a:pt x="14355" y="211050"/>
                    <a:pt x="14332" y="210060"/>
                  </a:cubicBezTo>
                  <a:cubicBezTo>
                    <a:pt x="14332" y="209655"/>
                    <a:pt x="14310" y="209250"/>
                    <a:pt x="14288" y="208845"/>
                  </a:cubicBezTo>
                  <a:cubicBezTo>
                    <a:pt x="14310" y="209250"/>
                    <a:pt x="14310" y="209655"/>
                    <a:pt x="14310" y="210060"/>
                  </a:cubicBezTo>
                  <a:lnTo>
                    <a:pt x="10575" y="210060"/>
                  </a:lnTo>
                  <a:cubicBezTo>
                    <a:pt x="11678" y="214493"/>
                    <a:pt x="12960" y="218857"/>
                    <a:pt x="14445" y="223133"/>
                  </a:cubicBezTo>
                  <a:cubicBezTo>
                    <a:pt x="14467" y="222525"/>
                    <a:pt x="14467" y="221940"/>
                    <a:pt x="14467" y="221332"/>
                  </a:cubicBezTo>
                  <a:cubicBezTo>
                    <a:pt x="14467" y="218587"/>
                    <a:pt x="14445" y="215820"/>
                    <a:pt x="14400" y="213075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3E1FE448-96BD-4DC0-8170-6A49EBD3682A}"/>
                </a:ext>
              </a:extLst>
            </p:cNvPr>
            <p:cNvSpPr/>
            <p:nvPr/>
          </p:nvSpPr>
          <p:spPr>
            <a:xfrm>
              <a:off x="1822838" y="2521423"/>
              <a:ext cx="351000" cy="351000"/>
            </a:xfrm>
            <a:custGeom>
              <a:avLst/>
              <a:gdLst>
                <a:gd name="connsiteX0" fmla="*/ 175590 w 351000"/>
                <a:gd name="connsiteY0" fmla="*/ 0 h 351000"/>
                <a:gd name="connsiteX1" fmla="*/ 23603 w 351000"/>
                <a:gd name="connsiteY1" fmla="*/ 87705 h 351000"/>
                <a:gd name="connsiteX2" fmla="*/ 8685 w 351000"/>
                <a:gd name="connsiteY2" fmla="*/ 121028 h 351000"/>
                <a:gd name="connsiteX3" fmla="*/ 8685 w 351000"/>
                <a:gd name="connsiteY3" fmla="*/ 121072 h 351000"/>
                <a:gd name="connsiteX4" fmla="*/ 0 w 351000"/>
                <a:gd name="connsiteY4" fmla="*/ 175590 h 351000"/>
                <a:gd name="connsiteX5" fmla="*/ 4658 w 351000"/>
                <a:gd name="connsiteY5" fmla="*/ 215663 h 351000"/>
                <a:gd name="connsiteX6" fmla="*/ 11543 w 351000"/>
                <a:gd name="connsiteY6" fmla="*/ 238185 h 351000"/>
                <a:gd name="connsiteX7" fmla="*/ 16605 w 351000"/>
                <a:gd name="connsiteY7" fmla="*/ 250222 h 351000"/>
                <a:gd name="connsiteX8" fmla="*/ 19238 w 351000"/>
                <a:gd name="connsiteY8" fmla="*/ 255533 h 351000"/>
                <a:gd name="connsiteX9" fmla="*/ 19238 w 351000"/>
                <a:gd name="connsiteY9" fmla="*/ 255533 h 351000"/>
                <a:gd name="connsiteX10" fmla="*/ 19260 w 351000"/>
                <a:gd name="connsiteY10" fmla="*/ 255555 h 351000"/>
                <a:gd name="connsiteX11" fmla="*/ 19260 w 351000"/>
                <a:gd name="connsiteY11" fmla="*/ 255555 h 351000"/>
                <a:gd name="connsiteX12" fmla="*/ 21623 w 351000"/>
                <a:gd name="connsiteY12" fmla="*/ 260055 h 351000"/>
                <a:gd name="connsiteX13" fmla="*/ 27495 w 351000"/>
                <a:gd name="connsiteY13" fmla="*/ 269910 h 351000"/>
                <a:gd name="connsiteX14" fmla="*/ 39217 w 351000"/>
                <a:gd name="connsiteY14" fmla="*/ 286133 h 351000"/>
                <a:gd name="connsiteX15" fmla="*/ 70088 w 351000"/>
                <a:gd name="connsiteY15" fmla="*/ 315945 h 351000"/>
                <a:gd name="connsiteX16" fmla="*/ 175590 w 351000"/>
                <a:gd name="connsiteY16" fmla="*/ 351180 h 351000"/>
                <a:gd name="connsiteX17" fmla="*/ 281138 w 351000"/>
                <a:gd name="connsiteY17" fmla="*/ 315923 h 351000"/>
                <a:gd name="connsiteX18" fmla="*/ 332100 w 351000"/>
                <a:gd name="connsiteY18" fmla="*/ 255263 h 351000"/>
                <a:gd name="connsiteX19" fmla="*/ 351203 w 351000"/>
                <a:gd name="connsiteY19" fmla="*/ 175590 h 351000"/>
                <a:gd name="connsiteX20" fmla="*/ 175590 w 351000"/>
                <a:gd name="connsiteY20" fmla="*/ 0 h 351000"/>
                <a:gd name="connsiteX21" fmla="*/ 266467 w 351000"/>
                <a:gd name="connsiteY21" fmla="*/ 312548 h 351000"/>
                <a:gd name="connsiteX22" fmla="*/ 258210 w 351000"/>
                <a:gd name="connsiteY22" fmla="*/ 317678 h 351000"/>
                <a:gd name="connsiteX23" fmla="*/ 249660 w 351000"/>
                <a:gd name="connsiteY23" fmla="*/ 322335 h 351000"/>
                <a:gd name="connsiteX24" fmla="*/ 246735 w 351000"/>
                <a:gd name="connsiteY24" fmla="*/ 323775 h 351000"/>
                <a:gd name="connsiteX25" fmla="*/ 237780 w 351000"/>
                <a:gd name="connsiteY25" fmla="*/ 327758 h 351000"/>
                <a:gd name="connsiteX26" fmla="*/ 231683 w 351000"/>
                <a:gd name="connsiteY26" fmla="*/ 330120 h 351000"/>
                <a:gd name="connsiteX27" fmla="*/ 215888 w 351000"/>
                <a:gd name="connsiteY27" fmla="*/ 334958 h 351000"/>
                <a:gd name="connsiteX28" fmla="*/ 206753 w 351000"/>
                <a:gd name="connsiteY28" fmla="*/ 336960 h 351000"/>
                <a:gd name="connsiteX29" fmla="*/ 205515 w 351000"/>
                <a:gd name="connsiteY29" fmla="*/ 337208 h 351000"/>
                <a:gd name="connsiteX30" fmla="*/ 193140 w 351000"/>
                <a:gd name="connsiteY30" fmla="*/ 339008 h 351000"/>
                <a:gd name="connsiteX31" fmla="*/ 175613 w 351000"/>
                <a:gd name="connsiteY31" fmla="*/ 339930 h 351000"/>
                <a:gd name="connsiteX32" fmla="*/ 158445 w 351000"/>
                <a:gd name="connsiteY32" fmla="*/ 339053 h 351000"/>
                <a:gd name="connsiteX33" fmla="*/ 152190 w 351000"/>
                <a:gd name="connsiteY33" fmla="*/ 338265 h 351000"/>
                <a:gd name="connsiteX34" fmla="*/ 147173 w 351000"/>
                <a:gd name="connsiteY34" fmla="*/ 337477 h 351000"/>
                <a:gd name="connsiteX35" fmla="*/ 141008 w 351000"/>
                <a:gd name="connsiteY35" fmla="*/ 336285 h 351000"/>
                <a:gd name="connsiteX36" fmla="*/ 135338 w 351000"/>
                <a:gd name="connsiteY36" fmla="*/ 334958 h 351000"/>
                <a:gd name="connsiteX37" fmla="*/ 135315 w 351000"/>
                <a:gd name="connsiteY37" fmla="*/ 334958 h 351000"/>
                <a:gd name="connsiteX38" fmla="*/ 127350 w 351000"/>
                <a:gd name="connsiteY38" fmla="*/ 332730 h 351000"/>
                <a:gd name="connsiteX39" fmla="*/ 119543 w 351000"/>
                <a:gd name="connsiteY39" fmla="*/ 330120 h 351000"/>
                <a:gd name="connsiteX40" fmla="*/ 76860 w 351000"/>
                <a:gd name="connsiteY40" fmla="*/ 306967 h 351000"/>
                <a:gd name="connsiteX41" fmla="*/ 76838 w 351000"/>
                <a:gd name="connsiteY41" fmla="*/ 306967 h 351000"/>
                <a:gd name="connsiteX42" fmla="*/ 40838 w 351000"/>
                <a:gd name="connsiteY42" fmla="*/ 269708 h 351000"/>
                <a:gd name="connsiteX43" fmla="*/ 40838 w 351000"/>
                <a:gd name="connsiteY43" fmla="*/ 269708 h 351000"/>
                <a:gd name="connsiteX44" fmla="*/ 37238 w 351000"/>
                <a:gd name="connsiteY44" fmla="*/ 264285 h 351000"/>
                <a:gd name="connsiteX45" fmla="*/ 31478 w 351000"/>
                <a:gd name="connsiteY45" fmla="*/ 254633 h 351000"/>
                <a:gd name="connsiteX46" fmla="*/ 26415 w 351000"/>
                <a:gd name="connsiteY46" fmla="*/ 244597 h 351000"/>
                <a:gd name="connsiteX47" fmla="*/ 23625 w 351000"/>
                <a:gd name="connsiteY47" fmla="*/ 238207 h 351000"/>
                <a:gd name="connsiteX48" fmla="*/ 20070 w 351000"/>
                <a:gd name="connsiteY48" fmla="*/ 228780 h 351000"/>
                <a:gd name="connsiteX49" fmla="*/ 20070 w 351000"/>
                <a:gd name="connsiteY49" fmla="*/ 228780 h 351000"/>
                <a:gd name="connsiteX50" fmla="*/ 16200 w 351000"/>
                <a:gd name="connsiteY50" fmla="*/ 215685 h 351000"/>
                <a:gd name="connsiteX51" fmla="*/ 11250 w 351000"/>
                <a:gd name="connsiteY51" fmla="*/ 175590 h 351000"/>
                <a:gd name="connsiteX52" fmla="*/ 13680 w 351000"/>
                <a:gd name="connsiteY52" fmla="*/ 147352 h 351000"/>
                <a:gd name="connsiteX53" fmla="*/ 13680 w 351000"/>
                <a:gd name="connsiteY53" fmla="*/ 147308 h 351000"/>
                <a:gd name="connsiteX54" fmla="*/ 27765 w 351000"/>
                <a:gd name="connsiteY54" fmla="*/ 103725 h 351000"/>
                <a:gd name="connsiteX55" fmla="*/ 175590 w 351000"/>
                <a:gd name="connsiteY55" fmla="*/ 11250 h 351000"/>
                <a:gd name="connsiteX56" fmla="*/ 339953 w 351000"/>
                <a:gd name="connsiteY56" fmla="*/ 175590 h 351000"/>
                <a:gd name="connsiteX57" fmla="*/ 274365 w 351000"/>
                <a:gd name="connsiteY57" fmla="*/ 306945 h 351000"/>
                <a:gd name="connsiteX58" fmla="*/ 266467 w 351000"/>
                <a:gd name="connsiteY58" fmla="*/ 312548 h 3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1000" h="351000">
                  <a:moveTo>
                    <a:pt x="175590" y="0"/>
                  </a:moveTo>
                  <a:cubicBezTo>
                    <a:pt x="110768" y="0"/>
                    <a:pt x="54023" y="35325"/>
                    <a:pt x="23603" y="87705"/>
                  </a:cubicBezTo>
                  <a:cubicBezTo>
                    <a:pt x="17528" y="98190"/>
                    <a:pt x="12510" y="109327"/>
                    <a:pt x="8685" y="121028"/>
                  </a:cubicBezTo>
                  <a:cubicBezTo>
                    <a:pt x="8685" y="121028"/>
                    <a:pt x="8663" y="121028"/>
                    <a:pt x="8685" y="121072"/>
                  </a:cubicBezTo>
                  <a:cubicBezTo>
                    <a:pt x="3038" y="138240"/>
                    <a:pt x="0" y="156577"/>
                    <a:pt x="0" y="175590"/>
                  </a:cubicBezTo>
                  <a:cubicBezTo>
                    <a:pt x="0" y="189135"/>
                    <a:pt x="1575" y="202568"/>
                    <a:pt x="4658" y="215663"/>
                  </a:cubicBezTo>
                  <a:cubicBezTo>
                    <a:pt x="6413" y="223313"/>
                    <a:pt x="8707" y="230850"/>
                    <a:pt x="11543" y="238185"/>
                  </a:cubicBezTo>
                  <a:cubicBezTo>
                    <a:pt x="13072" y="242258"/>
                    <a:pt x="14760" y="246263"/>
                    <a:pt x="16605" y="250222"/>
                  </a:cubicBezTo>
                  <a:cubicBezTo>
                    <a:pt x="17460" y="252000"/>
                    <a:pt x="18315" y="253778"/>
                    <a:pt x="19238" y="255533"/>
                  </a:cubicBezTo>
                  <a:lnTo>
                    <a:pt x="19238" y="255533"/>
                  </a:lnTo>
                  <a:cubicBezTo>
                    <a:pt x="19238" y="255533"/>
                    <a:pt x="19260" y="255555"/>
                    <a:pt x="19260" y="255555"/>
                  </a:cubicBezTo>
                  <a:lnTo>
                    <a:pt x="19260" y="255555"/>
                  </a:lnTo>
                  <a:cubicBezTo>
                    <a:pt x="20025" y="257085"/>
                    <a:pt x="20813" y="258570"/>
                    <a:pt x="21623" y="260055"/>
                  </a:cubicBezTo>
                  <a:cubicBezTo>
                    <a:pt x="23467" y="263408"/>
                    <a:pt x="25425" y="266693"/>
                    <a:pt x="27495" y="269910"/>
                  </a:cubicBezTo>
                  <a:cubicBezTo>
                    <a:pt x="31072" y="275535"/>
                    <a:pt x="34988" y="280958"/>
                    <a:pt x="39217" y="286133"/>
                  </a:cubicBezTo>
                  <a:cubicBezTo>
                    <a:pt x="48240" y="297293"/>
                    <a:pt x="58658" y="307350"/>
                    <a:pt x="70088" y="315945"/>
                  </a:cubicBezTo>
                  <a:cubicBezTo>
                    <a:pt x="100710" y="339008"/>
                    <a:pt x="137183" y="351180"/>
                    <a:pt x="175590" y="351180"/>
                  </a:cubicBezTo>
                  <a:cubicBezTo>
                    <a:pt x="213998" y="351180"/>
                    <a:pt x="250515" y="338985"/>
                    <a:pt x="281138" y="315923"/>
                  </a:cubicBezTo>
                  <a:cubicBezTo>
                    <a:pt x="302400" y="299925"/>
                    <a:pt x="320040" y="278933"/>
                    <a:pt x="332100" y="255263"/>
                  </a:cubicBezTo>
                  <a:cubicBezTo>
                    <a:pt x="344768" y="230445"/>
                    <a:pt x="351203" y="203625"/>
                    <a:pt x="351203" y="175590"/>
                  </a:cubicBezTo>
                  <a:cubicBezTo>
                    <a:pt x="351203" y="78773"/>
                    <a:pt x="272430" y="0"/>
                    <a:pt x="175590" y="0"/>
                  </a:cubicBezTo>
                  <a:close/>
                  <a:moveTo>
                    <a:pt x="266467" y="312548"/>
                  </a:moveTo>
                  <a:cubicBezTo>
                    <a:pt x="263768" y="314347"/>
                    <a:pt x="261023" y="316058"/>
                    <a:pt x="258210" y="317678"/>
                  </a:cubicBezTo>
                  <a:cubicBezTo>
                    <a:pt x="255420" y="319320"/>
                    <a:pt x="252563" y="320873"/>
                    <a:pt x="249660" y="322335"/>
                  </a:cubicBezTo>
                  <a:cubicBezTo>
                    <a:pt x="248693" y="322830"/>
                    <a:pt x="247725" y="323303"/>
                    <a:pt x="246735" y="323775"/>
                  </a:cubicBezTo>
                  <a:cubicBezTo>
                    <a:pt x="243810" y="325193"/>
                    <a:pt x="240818" y="326520"/>
                    <a:pt x="237780" y="327758"/>
                  </a:cubicBezTo>
                  <a:cubicBezTo>
                    <a:pt x="235778" y="328568"/>
                    <a:pt x="233730" y="329355"/>
                    <a:pt x="231683" y="330120"/>
                  </a:cubicBezTo>
                  <a:cubicBezTo>
                    <a:pt x="226530" y="331988"/>
                    <a:pt x="221265" y="333607"/>
                    <a:pt x="215888" y="334958"/>
                  </a:cubicBezTo>
                  <a:cubicBezTo>
                    <a:pt x="212873" y="335722"/>
                    <a:pt x="209835" y="336398"/>
                    <a:pt x="206753" y="336960"/>
                  </a:cubicBezTo>
                  <a:cubicBezTo>
                    <a:pt x="206325" y="337050"/>
                    <a:pt x="205920" y="337140"/>
                    <a:pt x="205515" y="337208"/>
                  </a:cubicBezTo>
                  <a:cubicBezTo>
                    <a:pt x="201443" y="337950"/>
                    <a:pt x="197325" y="338558"/>
                    <a:pt x="193140" y="339008"/>
                  </a:cubicBezTo>
                  <a:cubicBezTo>
                    <a:pt x="187380" y="339615"/>
                    <a:pt x="181530" y="339930"/>
                    <a:pt x="175613" y="339930"/>
                  </a:cubicBezTo>
                  <a:cubicBezTo>
                    <a:pt x="169695" y="339930"/>
                    <a:pt x="164092" y="339638"/>
                    <a:pt x="158445" y="339053"/>
                  </a:cubicBezTo>
                  <a:cubicBezTo>
                    <a:pt x="156353" y="338828"/>
                    <a:pt x="154260" y="338580"/>
                    <a:pt x="152190" y="338265"/>
                  </a:cubicBezTo>
                  <a:cubicBezTo>
                    <a:pt x="150503" y="338040"/>
                    <a:pt x="148838" y="337770"/>
                    <a:pt x="147173" y="337477"/>
                  </a:cubicBezTo>
                  <a:cubicBezTo>
                    <a:pt x="145103" y="337118"/>
                    <a:pt x="143055" y="336713"/>
                    <a:pt x="141008" y="336285"/>
                  </a:cubicBezTo>
                  <a:cubicBezTo>
                    <a:pt x="139118" y="335880"/>
                    <a:pt x="137228" y="335430"/>
                    <a:pt x="135338" y="334958"/>
                  </a:cubicBezTo>
                  <a:lnTo>
                    <a:pt x="135315" y="334958"/>
                  </a:lnTo>
                  <a:cubicBezTo>
                    <a:pt x="132638" y="334283"/>
                    <a:pt x="129983" y="333540"/>
                    <a:pt x="127350" y="332730"/>
                  </a:cubicBezTo>
                  <a:cubicBezTo>
                    <a:pt x="124717" y="331920"/>
                    <a:pt x="122108" y="331043"/>
                    <a:pt x="119543" y="330120"/>
                  </a:cubicBezTo>
                  <a:cubicBezTo>
                    <a:pt x="104108" y="324518"/>
                    <a:pt x="89753" y="316665"/>
                    <a:pt x="76860" y="306967"/>
                  </a:cubicBezTo>
                  <a:lnTo>
                    <a:pt x="76838" y="306967"/>
                  </a:lnTo>
                  <a:cubicBezTo>
                    <a:pt x="62955" y="296528"/>
                    <a:pt x="50805" y="283950"/>
                    <a:pt x="40838" y="269708"/>
                  </a:cubicBezTo>
                  <a:lnTo>
                    <a:pt x="40838" y="269708"/>
                  </a:lnTo>
                  <a:cubicBezTo>
                    <a:pt x="39600" y="267908"/>
                    <a:pt x="38385" y="266107"/>
                    <a:pt x="37238" y="264285"/>
                  </a:cubicBezTo>
                  <a:cubicBezTo>
                    <a:pt x="35190" y="261135"/>
                    <a:pt x="33278" y="257918"/>
                    <a:pt x="31478" y="254633"/>
                  </a:cubicBezTo>
                  <a:cubicBezTo>
                    <a:pt x="29678" y="251347"/>
                    <a:pt x="27990" y="248018"/>
                    <a:pt x="26415" y="244597"/>
                  </a:cubicBezTo>
                  <a:cubicBezTo>
                    <a:pt x="25425" y="242505"/>
                    <a:pt x="24503" y="240368"/>
                    <a:pt x="23625" y="238207"/>
                  </a:cubicBezTo>
                  <a:cubicBezTo>
                    <a:pt x="22342" y="235125"/>
                    <a:pt x="21150" y="231975"/>
                    <a:pt x="20070" y="228780"/>
                  </a:cubicBezTo>
                  <a:lnTo>
                    <a:pt x="20070" y="228780"/>
                  </a:lnTo>
                  <a:cubicBezTo>
                    <a:pt x="18585" y="224482"/>
                    <a:pt x="17303" y="220118"/>
                    <a:pt x="16200" y="215685"/>
                  </a:cubicBezTo>
                  <a:cubicBezTo>
                    <a:pt x="12960" y="202860"/>
                    <a:pt x="11250" y="189428"/>
                    <a:pt x="11250" y="175590"/>
                  </a:cubicBezTo>
                  <a:cubicBezTo>
                    <a:pt x="11250" y="165960"/>
                    <a:pt x="12082" y="156533"/>
                    <a:pt x="13680" y="147352"/>
                  </a:cubicBezTo>
                  <a:lnTo>
                    <a:pt x="13680" y="147308"/>
                  </a:lnTo>
                  <a:cubicBezTo>
                    <a:pt x="16335" y="131940"/>
                    <a:pt x="21150" y="117315"/>
                    <a:pt x="27765" y="103725"/>
                  </a:cubicBezTo>
                  <a:cubicBezTo>
                    <a:pt x="54428" y="48982"/>
                    <a:pt x="110610" y="11250"/>
                    <a:pt x="175590" y="11250"/>
                  </a:cubicBezTo>
                  <a:cubicBezTo>
                    <a:pt x="266355" y="11250"/>
                    <a:pt x="339953" y="84825"/>
                    <a:pt x="339953" y="175590"/>
                  </a:cubicBezTo>
                  <a:cubicBezTo>
                    <a:pt x="339953" y="229275"/>
                    <a:pt x="314190" y="276975"/>
                    <a:pt x="274365" y="306945"/>
                  </a:cubicBezTo>
                  <a:cubicBezTo>
                    <a:pt x="271778" y="308880"/>
                    <a:pt x="269145" y="310748"/>
                    <a:pt x="266467" y="31254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9E6767B6-4717-4435-ABA1-C024306C9683}"/>
                </a:ext>
              </a:extLst>
            </p:cNvPr>
            <p:cNvSpPr/>
            <p:nvPr/>
          </p:nvSpPr>
          <p:spPr>
            <a:xfrm>
              <a:off x="1834088" y="2532673"/>
              <a:ext cx="328500" cy="294750"/>
            </a:xfrm>
            <a:custGeom>
              <a:avLst/>
              <a:gdLst>
                <a:gd name="connsiteX0" fmla="*/ 328703 w 328500"/>
                <a:gd name="connsiteY0" fmla="*/ 164340 h 294750"/>
                <a:gd name="connsiteX1" fmla="*/ 263115 w 328500"/>
                <a:gd name="connsiteY1" fmla="*/ 295695 h 294750"/>
                <a:gd name="connsiteX2" fmla="*/ 263115 w 328500"/>
                <a:gd name="connsiteY2" fmla="*/ 225900 h 294750"/>
                <a:gd name="connsiteX3" fmla="*/ 188820 w 328500"/>
                <a:gd name="connsiteY3" fmla="*/ 153540 h 294750"/>
                <a:gd name="connsiteX4" fmla="*/ 216405 w 328500"/>
                <a:gd name="connsiteY4" fmla="*/ 99675 h 294750"/>
                <a:gd name="connsiteX5" fmla="*/ 179753 w 328500"/>
                <a:gd name="connsiteY5" fmla="*/ 41355 h 294750"/>
                <a:gd name="connsiteX6" fmla="*/ 174443 w 328500"/>
                <a:gd name="connsiteY6" fmla="*/ 39803 h 294750"/>
                <a:gd name="connsiteX7" fmla="*/ 164363 w 328500"/>
                <a:gd name="connsiteY7" fmla="*/ 38655 h 294750"/>
                <a:gd name="connsiteX8" fmla="*/ 112320 w 328500"/>
                <a:gd name="connsiteY8" fmla="*/ 99675 h 294750"/>
                <a:gd name="connsiteX9" fmla="*/ 139883 w 328500"/>
                <a:gd name="connsiteY9" fmla="*/ 153540 h 294750"/>
                <a:gd name="connsiteX10" fmla="*/ 65610 w 328500"/>
                <a:gd name="connsiteY10" fmla="*/ 225900 h 294750"/>
                <a:gd name="connsiteX11" fmla="*/ 65610 w 328500"/>
                <a:gd name="connsiteY11" fmla="*/ 295717 h 294750"/>
                <a:gd name="connsiteX12" fmla="*/ 65588 w 328500"/>
                <a:gd name="connsiteY12" fmla="*/ 295717 h 294750"/>
                <a:gd name="connsiteX13" fmla="*/ 29588 w 328500"/>
                <a:gd name="connsiteY13" fmla="*/ 258457 h 294750"/>
                <a:gd name="connsiteX14" fmla="*/ 29588 w 328500"/>
                <a:gd name="connsiteY14" fmla="*/ 258457 h 294750"/>
                <a:gd name="connsiteX15" fmla="*/ 25988 w 328500"/>
                <a:gd name="connsiteY15" fmla="*/ 253035 h 294750"/>
                <a:gd name="connsiteX16" fmla="*/ 20228 w 328500"/>
                <a:gd name="connsiteY16" fmla="*/ 243383 h 294750"/>
                <a:gd name="connsiteX17" fmla="*/ 15165 w 328500"/>
                <a:gd name="connsiteY17" fmla="*/ 233347 h 294750"/>
                <a:gd name="connsiteX18" fmla="*/ 12375 w 328500"/>
                <a:gd name="connsiteY18" fmla="*/ 226957 h 294750"/>
                <a:gd name="connsiteX19" fmla="*/ 8820 w 328500"/>
                <a:gd name="connsiteY19" fmla="*/ 217530 h 294750"/>
                <a:gd name="connsiteX20" fmla="*/ 8820 w 328500"/>
                <a:gd name="connsiteY20" fmla="*/ 217530 h 294750"/>
                <a:gd name="connsiteX21" fmla="*/ 8842 w 328500"/>
                <a:gd name="connsiteY21" fmla="*/ 215707 h 294750"/>
                <a:gd name="connsiteX22" fmla="*/ 8775 w 328500"/>
                <a:gd name="connsiteY22" fmla="*/ 207450 h 294750"/>
                <a:gd name="connsiteX23" fmla="*/ 8707 w 328500"/>
                <a:gd name="connsiteY23" fmla="*/ 204435 h 294750"/>
                <a:gd name="connsiteX24" fmla="*/ 8663 w 328500"/>
                <a:gd name="connsiteY24" fmla="*/ 203220 h 294750"/>
                <a:gd name="connsiteX25" fmla="*/ 8685 w 328500"/>
                <a:gd name="connsiteY25" fmla="*/ 204435 h 294750"/>
                <a:gd name="connsiteX26" fmla="*/ 4950 w 328500"/>
                <a:gd name="connsiteY26" fmla="*/ 204435 h 294750"/>
                <a:gd name="connsiteX27" fmla="*/ 0 w 328500"/>
                <a:gd name="connsiteY27" fmla="*/ 164340 h 294750"/>
                <a:gd name="connsiteX28" fmla="*/ 2430 w 328500"/>
                <a:gd name="connsiteY28" fmla="*/ 136102 h 294750"/>
                <a:gd name="connsiteX29" fmla="*/ 2430 w 328500"/>
                <a:gd name="connsiteY29" fmla="*/ 136058 h 294750"/>
                <a:gd name="connsiteX30" fmla="*/ 16515 w 328500"/>
                <a:gd name="connsiteY30" fmla="*/ 92475 h 294750"/>
                <a:gd name="connsiteX31" fmla="*/ 164340 w 328500"/>
                <a:gd name="connsiteY31" fmla="*/ 0 h 294750"/>
                <a:gd name="connsiteX32" fmla="*/ 328703 w 328500"/>
                <a:gd name="connsiteY32" fmla="*/ 164340 h 29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8500" h="294750">
                  <a:moveTo>
                    <a:pt x="328703" y="164340"/>
                  </a:moveTo>
                  <a:cubicBezTo>
                    <a:pt x="328703" y="218025"/>
                    <a:pt x="302940" y="265725"/>
                    <a:pt x="263115" y="295695"/>
                  </a:cubicBezTo>
                  <a:lnTo>
                    <a:pt x="263115" y="225900"/>
                  </a:lnTo>
                  <a:cubicBezTo>
                    <a:pt x="263115" y="191048"/>
                    <a:pt x="231548" y="161775"/>
                    <a:pt x="188820" y="153540"/>
                  </a:cubicBezTo>
                  <a:cubicBezTo>
                    <a:pt x="205223" y="143258"/>
                    <a:pt x="216405" y="123008"/>
                    <a:pt x="216405" y="99675"/>
                  </a:cubicBezTo>
                  <a:cubicBezTo>
                    <a:pt x="216405" y="72248"/>
                    <a:pt x="200970" y="49072"/>
                    <a:pt x="179753" y="41355"/>
                  </a:cubicBezTo>
                  <a:cubicBezTo>
                    <a:pt x="178020" y="40748"/>
                    <a:pt x="176243" y="40207"/>
                    <a:pt x="174443" y="39803"/>
                  </a:cubicBezTo>
                  <a:cubicBezTo>
                    <a:pt x="171180" y="39038"/>
                    <a:pt x="167805" y="38655"/>
                    <a:pt x="164363" y="38655"/>
                  </a:cubicBezTo>
                  <a:cubicBezTo>
                    <a:pt x="135608" y="38655"/>
                    <a:pt x="112320" y="65970"/>
                    <a:pt x="112320" y="99675"/>
                  </a:cubicBezTo>
                  <a:cubicBezTo>
                    <a:pt x="112320" y="123008"/>
                    <a:pt x="123480" y="143280"/>
                    <a:pt x="139883" y="153540"/>
                  </a:cubicBezTo>
                  <a:cubicBezTo>
                    <a:pt x="97178" y="161753"/>
                    <a:pt x="65610" y="191048"/>
                    <a:pt x="65610" y="225900"/>
                  </a:cubicBezTo>
                  <a:lnTo>
                    <a:pt x="65610" y="295717"/>
                  </a:lnTo>
                  <a:lnTo>
                    <a:pt x="65588" y="295717"/>
                  </a:lnTo>
                  <a:cubicBezTo>
                    <a:pt x="51705" y="285278"/>
                    <a:pt x="39555" y="272700"/>
                    <a:pt x="29588" y="258457"/>
                  </a:cubicBezTo>
                  <a:lnTo>
                    <a:pt x="29588" y="258457"/>
                  </a:lnTo>
                  <a:cubicBezTo>
                    <a:pt x="28350" y="256658"/>
                    <a:pt x="27135" y="254857"/>
                    <a:pt x="25988" y="253035"/>
                  </a:cubicBezTo>
                  <a:cubicBezTo>
                    <a:pt x="23940" y="249885"/>
                    <a:pt x="22028" y="246668"/>
                    <a:pt x="20228" y="243383"/>
                  </a:cubicBezTo>
                  <a:cubicBezTo>
                    <a:pt x="18428" y="240097"/>
                    <a:pt x="16740" y="236768"/>
                    <a:pt x="15165" y="233347"/>
                  </a:cubicBezTo>
                  <a:cubicBezTo>
                    <a:pt x="14175" y="231255"/>
                    <a:pt x="13253" y="229118"/>
                    <a:pt x="12375" y="226957"/>
                  </a:cubicBezTo>
                  <a:cubicBezTo>
                    <a:pt x="11092" y="223875"/>
                    <a:pt x="9900" y="220725"/>
                    <a:pt x="8820" y="217530"/>
                  </a:cubicBezTo>
                  <a:lnTo>
                    <a:pt x="8820" y="217530"/>
                  </a:lnTo>
                  <a:cubicBezTo>
                    <a:pt x="8842" y="216900"/>
                    <a:pt x="8842" y="216315"/>
                    <a:pt x="8842" y="215707"/>
                  </a:cubicBezTo>
                  <a:cubicBezTo>
                    <a:pt x="8842" y="212962"/>
                    <a:pt x="8820" y="210195"/>
                    <a:pt x="8775" y="207450"/>
                  </a:cubicBezTo>
                  <a:cubicBezTo>
                    <a:pt x="8753" y="206438"/>
                    <a:pt x="8730" y="205425"/>
                    <a:pt x="8707" y="204435"/>
                  </a:cubicBezTo>
                  <a:cubicBezTo>
                    <a:pt x="8707" y="204030"/>
                    <a:pt x="8685" y="203625"/>
                    <a:pt x="8663" y="203220"/>
                  </a:cubicBezTo>
                  <a:cubicBezTo>
                    <a:pt x="8685" y="203625"/>
                    <a:pt x="8685" y="204030"/>
                    <a:pt x="8685" y="204435"/>
                  </a:cubicBezTo>
                  <a:lnTo>
                    <a:pt x="4950" y="204435"/>
                  </a:lnTo>
                  <a:cubicBezTo>
                    <a:pt x="1710" y="191610"/>
                    <a:pt x="0" y="178178"/>
                    <a:pt x="0" y="164340"/>
                  </a:cubicBezTo>
                  <a:cubicBezTo>
                    <a:pt x="0" y="154710"/>
                    <a:pt x="832" y="145283"/>
                    <a:pt x="2430" y="136102"/>
                  </a:cubicBezTo>
                  <a:lnTo>
                    <a:pt x="2430" y="136058"/>
                  </a:lnTo>
                  <a:cubicBezTo>
                    <a:pt x="5085" y="120690"/>
                    <a:pt x="9900" y="106065"/>
                    <a:pt x="16515" y="92475"/>
                  </a:cubicBezTo>
                  <a:cubicBezTo>
                    <a:pt x="43178" y="37732"/>
                    <a:pt x="99360" y="0"/>
                    <a:pt x="164340" y="0"/>
                  </a:cubicBezTo>
                  <a:cubicBezTo>
                    <a:pt x="255105" y="0"/>
                    <a:pt x="328703" y="73575"/>
                    <a:pt x="328703" y="16434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166AD21F-9E09-4C40-8494-7F198F5AA4F0}"/>
                </a:ext>
              </a:extLst>
            </p:cNvPr>
            <p:cNvSpPr/>
            <p:nvPr/>
          </p:nvSpPr>
          <p:spPr>
            <a:xfrm>
              <a:off x="1899698" y="2571328"/>
              <a:ext cx="195750" cy="288000"/>
            </a:xfrm>
            <a:custGeom>
              <a:avLst/>
              <a:gdLst>
                <a:gd name="connsiteX0" fmla="*/ 197505 w 195750"/>
                <a:gd name="connsiteY0" fmla="*/ 187245 h 288000"/>
                <a:gd name="connsiteX1" fmla="*/ 197505 w 195750"/>
                <a:gd name="connsiteY1" fmla="*/ 257040 h 288000"/>
                <a:gd name="connsiteX2" fmla="*/ 189607 w 195750"/>
                <a:gd name="connsiteY2" fmla="*/ 262643 h 288000"/>
                <a:gd name="connsiteX3" fmla="*/ 181350 w 195750"/>
                <a:gd name="connsiteY3" fmla="*/ 267773 h 288000"/>
                <a:gd name="connsiteX4" fmla="*/ 172800 w 195750"/>
                <a:gd name="connsiteY4" fmla="*/ 272430 h 288000"/>
                <a:gd name="connsiteX5" fmla="*/ 169875 w 195750"/>
                <a:gd name="connsiteY5" fmla="*/ 273870 h 288000"/>
                <a:gd name="connsiteX6" fmla="*/ 160920 w 195750"/>
                <a:gd name="connsiteY6" fmla="*/ 277853 h 288000"/>
                <a:gd name="connsiteX7" fmla="*/ 154823 w 195750"/>
                <a:gd name="connsiteY7" fmla="*/ 280215 h 288000"/>
                <a:gd name="connsiteX8" fmla="*/ 139027 w 195750"/>
                <a:gd name="connsiteY8" fmla="*/ 285053 h 288000"/>
                <a:gd name="connsiteX9" fmla="*/ 129892 w 195750"/>
                <a:gd name="connsiteY9" fmla="*/ 287055 h 288000"/>
                <a:gd name="connsiteX10" fmla="*/ 128655 w 195750"/>
                <a:gd name="connsiteY10" fmla="*/ 287303 h 288000"/>
                <a:gd name="connsiteX11" fmla="*/ 116280 w 195750"/>
                <a:gd name="connsiteY11" fmla="*/ 289103 h 288000"/>
                <a:gd name="connsiteX12" fmla="*/ 98753 w 195750"/>
                <a:gd name="connsiteY12" fmla="*/ 290025 h 288000"/>
                <a:gd name="connsiteX13" fmla="*/ 81585 w 195750"/>
                <a:gd name="connsiteY13" fmla="*/ 289148 h 288000"/>
                <a:gd name="connsiteX14" fmla="*/ 75330 w 195750"/>
                <a:gd name="connsiteY14" fmla="*/ 288360 h 288000"/>
                <a:gd name="connsiteX15" fmla="*/ 70313 w 195750"/>
                <a:gd name="connsiteY15" fmla="*/ 287573 h 288000"/>
                <a:gd name="connsiteX16" fmla="*/ 64148 w 195750"/>
                <a:gd name="connsiteY16" fmla="*/ 286380 h 288000"/>
                <a:gd name="connsiteX17" fmla="*/ 58477 w 195750"/>
                <a:gd name="connsiteY17" fmla="*/ 285053 h 288000"/>
                <a:gd name="connsiteX18" fmla="*/ 58455 w 195750"/>
                <a:gd name="connsiteY18" fmla="*/ 285053 h 288000"/>
                <a:gd name="connsiteX19" fmla="*/ 50490 w 195750"/>
                <a:gd name="connsiteY19" fmla="*/ 282825 h 288000"/>
                <a:gd name="connsiteX20" fmla="*/ 42682 w 195750"/>
                <a:gd name="connsiteY20" fmla="*/ 280215 h 288000"/>
                <a:gd name="connsiteX21" fmla="*/ 0 w 195750"/>
                <a:gd name="connsiteY21" fmla="*/ 257063 h 288000"/>
                <a:gd name="connsiteX22" fmla="*/ 0 w 195750"/>
                <a:gd name="connsiteY22" fmla="*/ 187245 h 288000"/>
                <a:gd name="connsiteX23" fmla="*/ 74273 w 195750"/>
                <a:gd name="connsiteY23" fmla="*/ 114885 h 288000"/>
                <a:gd name="connsiteX24" fmla="*/ 46710 w 195750"/>
                <a:gd name="connsiteY24" fmla="*/ 61020 h 288000"/>
                <a:gd name="connsiteX25" fmla="*/ 98753 w 195750"/>
                <a:gd name="connsiteY25" fmla="*/ 0 h 288000"/>
                <a:gd name="connsiteX26" fmla="*/ 108832 w 195750"/>
                <a:gd name="connsiteY26" fmla="*/ 1148 h 288000"/>
                <a:gd name="connsiteX27" fmla="*/ 114142 w 195750"/>
                <a:gd name="connsiteY27" fmla="*/ 2700 h 288000"/>
                <a:gd name="connsiteX28" fmla="*/ 150795 w 195750"/>
                <a:gd name="connsiteY28" fmla="*/ 61020 h 288000"/>
                <a:gd name="connsiteX29" fmla="*/ 123210 w 195750"/>
                <a:gd name="connsiteY29" fmla="*/ 114885 h 288000"/>
                <a:gd name="connsiteX30" fmla="*/ 197505 w 195750"/>
                <a:gd name="connsiteY30" fmla="*/ 187245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5750" h="288000">
                  <a:moveTo>
                    <a:pt x="197505" y="187245"/>
                  </a:moveTo>
                  <a:lnTo>
                    <a:pt x="197505" y="257040"/>
                  </a:lnTo>
                  <a:cubicBezTo>
                    <a:pt x="194918" y="258975"/>
                    <a:pt x="192285" y="260843"/>
                    <a:pt x="189607" y="262643"/>
                  </a:cubicBezTo>
                  <a:cubicBezTo>
                    <a:pt x="186908" y="264420"/>
                    <a:pt x="184162" y="266130"/>
                    <a:pt x="181350" y="267773"/>
                  </a:cubicBezTo>
                  <a:cubicBezTo>
                    <a:pt x="178560" y="269415"/>
                    <a:pt x="175702" y="270968"/>
                    <a:pt x="172800" y="272430"/>
                  </a:cubicBezTo>
                  <a:cubicBezTo>
                    <a:pt x="171832" y="272925"/>
                    <a:pt x="170865" y="273398"/>
                    <a:pt x="169875" y="273870"/>
                  </a:cubicBezTo>
                  <a:cubicBezTo>
                    <a:pt x="166950" y="275288"/>
                    <a:pt x="163957" y="276615"/>
                    <a:pt x="160920" y="277853"/>
                  </a:cubicBezTo>
                  <a:cubicBezTo>
                    <a:pt x="158918" y="278663"/>
                    <a:pt x="156870" y="279450"/>
                    <a:pt x="154823" y="280215"/>
                  </a:cubicBezTo>
                  <a:cubicBezTo>
                    <a:pt x="149670" y="282083"/>
                    <a:pt x="144405" y="283703"/>
                    <a:pt x="139027" y="285053"/>
                  </a:cubicBezTo>
                  <a:cubicBezTo>
                    <a:pt x="136013" y="285795"/>
                    <a:pt x="132975" y="286470"/>
                    <a:pt x="129892" y="287055"/>
                  </a:cubicBezTo>
                  <a:cubicBezTo>
                    <a:pt x="129465" y="287145"/>
                    <a:pt x="129060" y="287235"/>
                    <a:pt x="128655" y="287303"/>
                  </a:cubicBezTo>
                  <a:cubicBezTo>
                    <a:pt x="124582" y="288045"/>
                    <a:pt x="120465" y="288653"/>
                    <a:pt x="116280" y="289103"/>
                  </a:cubicBezTo>
                  <a:cubicBezTo>
                    <a:pt x="110520" y="289710"/>
                    <a:pt x="104670" y="290025"/>
                    <a:pt x="98753" y="290025"/>
                  </a:cubicBezTo>
                  <a:cubicBezTo>
                    <a:pt x="92835" y="290025"/>
                    <a:pt x="87232" y="289733"/>
                    <a:pt x="81585" y="289148"/>
                  </a:cubicBezTo>
                  <a:cubicBezTo>
                    <a:pt x="79493" y="288923"/>
                    <a:pt x="77400" y="288675"/>
                    <a:pt x="75330" y="288360"/>
                  </a:cubicBezTo>
                  <a:cubicBezTo>
                    <a:pt x="73642" y="288135"/>
                    <a:pt x="71977" y="287865"/>
                    <a:pt x="70313" y="287573"/>
                  </a:cubicBezTo>
                  <a:cubicBezTo>
                    <a:pt x="68243" y="287213"/>
                    <a:pt x="66195" y="286808"/>
                    <a:pt x="64148" y="286380"/>
                  </a:cubicBezTo>
                  <a:cubicBezTo>
                    <a:pt x="62257" y="285975"/>
                    <a:pt x="60368" y="285525"/>
                    <a:pt x="58477" y="285053"/>
                  </a:cubicBezTo>
                  <a:lnTo>
                    <a:pt x="58455" y="285053"/>
                  </a:lnTo>
                  <a:cubicBezTo>
                    <a:pt x="55777" y="284378"/>
                    <a:pt x="53122" y="283613"/>
                    <a:pt x="50490" y="282825"/>
                  </a:cubicBezTo>
                  <a:cubicBezTo>
                    <a:pt x="47857" y="282015"/>
                    <a:pt x="45247" y="281138"/>
                    <a:pt x="42682" y="280215"/>
                  </a:cubicBezTo>
                  <a:cubicBezTo>
                    <a:pt x="27247" y="274613"/>
                    <a:pt x="12892" y="266760"/>
                    <a:pt x="0" y="257063"/>
                  </a:cubicBezTo>
                  <a:lnTo>
                    <a:pt x="0" y="187245"/>
                  </a:lnTo>
                  <a:cubicBezTo>
                    <a:pt x="0" y="152393"/>
                    <a:pt x="31567" y="123098"/>
                    <a:pt x="74273" y="114885"/>
                  </a:cubicBezTo>
                  <a:cubicBezTo>
                    <a:pt x="57870" y="104625"/>
                    <a:pt x="46710" y="84353"/>
                    <a:pt x="46710" y="61020"/>
                  </a:cubicBezTo>
                  <a:cubicBezTo>
                    <a:pt x="46710" y="27315"/>
                    <a:pt x="69997" y="0"/>
                    <a:pt x="98753" y="0"/>
                  </a:cubicBezTo>
                  <a:cubicBezTo>
                    <a:pt x="102195" y="0"/>
                    <a:pt x="105570" y="383"/>
                    <a:pt x="108832" y="1148"/>
                  </a:cubicBezTo>
                  <a:cubicBezTo>
                    <a:pt x="110632" y="1553"/>
                    <a:pt x="112410" y="2093"/>
                    <a:pt x="114142" y="2700"/>
                  </a:cubicBezTo>
                  <a:cubicBezTo>
                    <a:pt x="135360" y="10418"/>
                    <a:pt x="150795" y="33593"/>
                    <a:pt x="150795" y="61020"/>
                  </a:cubicBezTo>
                  <a:cubicBezTo>
                    <a:pt x="150795" y="84353"/>
                    <a:pt x="139612" y="104603"/>
                    <a:pt x="123210" y="114885"/>
                  </a:cubicBezTo>
                  <a:cubicBezTo>
                    <a:pt x="165938" y="123120"/>
                    <a:pt x="197505" y="152393"/>
                    <a:pt x="197505" y="18724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78C1FBBE-2DD9-4CA8-918A-1392262B9CB7}"/>
                </a:ext>
              </a:extLst>
            </p:cNvPr>
            <p:cNvSpPr/>
            <p:nvPr/>
          </p:nvSpPr>
          <p:spPr>
            <a:xfrm>
              <a:off x="1828463" y="3166971"/>
              <a:ext cx="339750" cy="339750"/>
            </a:xfrm>
            <a:custGeom>
              <a:avLst/>
              <a:gdLst>
                <a:gd name="connsiteX0" fmla="*/ 169965 w 339750"/>
                <a:gd name="connsiteY0" fmla="*/ 0 h 339750"/>
                <a:gd name="connsiteX1" fmla="*/ 28013 w 339750"/>
                <a:gd name="connsiteY1" fmla="*/ 76477 h 339750"/>
                <a:gd name="connsiteX2" fmla="*/ 22118 w 339750"/>
                <a:gd name="connsiteY2" fmla="*/ 86108 h 339750"/>
                <a:gd name="connsiteX3" fmla="*/ 16898 w 339750"/>
                <a:gd name="connsiteY3" fmla="*/ 96030 h 339750"/>
                <a:gd name="connsiteX4" fmla="*/ 0 w 339750"/>
                <a:gd name="connsiteY4" fmla="*/ 169965 h 339750"/>
                <a:gd name="connsiteX5" fmla="*/ 67838 w 339750"/>
                <a:gd name="connsiteY5" fmla="*/ 305842 h 339750"/>
                <a:gd name="connsiteX6" fmla="*/ 169965 w 339750"/>
                <a:gd name="connsiteY6" fmla="*/ 339930 h 339750"/>
                <a:gd name="connsiteX7" fmla="*/ 272115 w 339750"/>
                <a:gd name="connsiteY7" fmla="*/ 305820 h 339750"/>
                <a:gd name="connsiteX8" fmla="*/ 339953 w 339750"/>
                <a:gd name="connsiteY8" fmla="*/ 169965 h 339750"/>
                <a:gd name="connsiteX9" fmla="*/ 169965 w 339750"/>
                <a:gd name="connsiteY9" fmla="*/ 0 h 339750"/>
                <a:gd name="connsiteX10" fmla="*/ 268740 w 339750"/>
                <a:gd name="connsiteY10" fmla="*/ 301320 h 339750"/>
                <a:gd name="connsiteX11" fmla="*/ 246915 w 339750"/>
                <a:gd name="connsiteY11" fmla="*/ 315203 h 339750"/>
                <a:gd name="connsiteX12" fmla="*/ 238163 w 339750"/>
                <a:gd name="connsiteY12" fmla="*/ 319523 h 339750"/>
                <a:gd name="connsiteX13" fmla="*/ 235170 w 339750"/>
                <a:gd name="connsiteY13" fmla="*/ 320850 h 339750"/>
                <a:gd name="connsiteX14" fmla="*/ 229118 w 339750"/>
                <a:gd name="connsiteY14" fmla="*/ 323325 h 339750"/>
                <a:gd name="connsiteX15" fmla="*/ 222953 w 339750"/>
                <a:gd name="connsiteY15" fmla="*/ 325575 h 339750"/>
                <a:gd name="connsiteX16" fmla="*/ 169965 w 339750"/>
                <a:gd name="connsiteY16" fmla="*/ 334305 h 339750"/>
                <a:gd name="connsiteX17" fmla="*/ 117023 w 339750"/>
                <a:gd name="connsiteY17" fmla="*/ 325575 h 339750"/>
                <a:gd name="connsiteX18" fmla="*/ 110835 w 339750"/>
                <a:gd name="connsiteY18" fmla="*/ 323325 h 339750"/>
                <a:gd name="connsiteX19" fmla="*/ 104783 w 339750"/>
                <a:gd name="connsiteY19" fmla="*/ 320850 h 339750"/>
                <a:gd name="connsiteX20" fmla="*/ 95918 w 339750"/>
                <a:gd name="connsiteY20" fmla="*/ 316710 h 339750"/>
                <a:gd name="connsiteX21" fmla="*/ 83205 w 339750"/>
                <a:gd name="connsiteY21" fmla="*/ 309555 h 339750"/>
                <a:gd name="connsiteX22" fmla="*/ 71213 w 339750"/>
                <a:gd name="connsiteY22" fmla="*/ 301342 h 339750"/>
                <a:gd name="connsiteX23" fmla="*/ 5625 w 339750"/>
                <a:gd name="connsiteY23" fmla="*/ 169943 h 339750"/>
                <a:gd name="connsiteX24" fmla="*/ 21780 w 339750"/>
                <a:gd name="connsiteY24" fmla="*/ 98842 h 339750"/>
                <a:gd name="connsiteX25" fmla="*/ 27000 w 339750"/>
                <a:gd name="connsiteY25" fmla="*/ 88875 h 339750"/>
                <a:gd name="connsiteX26" fmla="*/ 32895 w 339750"/>
                <a:gd name="connsiteY26" fmla="*/ 79290 h 339750"/>
                <a:gd name="connsiteX27" fmla="*/ 169965 w 339750"/>
                <a:gd name="connsiteY27" fmla="*/ 5625 h 339750"/>
                <a:gd name="connsiteX28" fmla="*/ 334328 w 339750"/>
                <a:gd name="connsiteY28" fmla="*/ 169943 h 339750"/>
                <a:gd name="connsiteX29" fmla="*/ 268740 w 339750"/>
                <a:gd name="connsiteY29" fmla="*/ 301320 h 3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9750" h="339750">
                  <a:moveTo>
                    <a:pt x="169965" y="0"/>
                  </a:moveTo>
                  <a:cubicBezTo>
                    <a:pt x="112703" y="0"/>
                    <a:pt x="59310" y="29025"/>
                    <a:pt x="28013" y="76477"/>
                  </a:cubicBezTo>
                  <a:cubicBezTo>
                    <a:pt x="25943" y="79605"/>
                    <a:pt x="23985" y="82822"/>
                    <a:pt x="22118" y="86108"/>
                  </a:cubicBezTo>
                  <a:cubicBezTo>
                    <a:pt x="20273" y="89348"/>
                    <a:pt x="18518" y="92655"/>
                    <a:pt x="16898" y="96030"/>
                  </a:cubicBezTo>
                  <a:cubicBezTo>
                    <a:pt x="5828" y="118957"/>
                    <a:pt x="0" y="144270"/>
                    <a:pt x="0" y="169965"/>
                  </a:cubicBezTo>
                  <a:cubicBezTo>
                    <a:pt x="0" y="223852"/>
                    <a:pt x="24728" y="273375"/>
                    <a:pt x="67838" y="305842"/>
                  </a:cubicBezTo>
                  <a:cubicBezTo>
                    <a:pt x="97470" y="328140"/>
                    <a:pt x="132795" y="339930"/>
                    <a:pt x="169965" y="339930"/>
                  </a:cubicBezTo>
                  <a:cubicBezTo>
                    <a:pt x="207135" y="339930"/>
                    <a:pt x="242483" y="328140"/>
                    <a:pt x="272115" y="305820"/>
                  </a:cubicBezTo>
                  <a:cubicBezTo>
                    <a:pt x="315225" y="273375"/>
                    <a:pt x="339953" y="223852"/>
                    <a:pt x="339953" y="169965"/>
                  </a:cubicBezTo>
                  <a:cubicBezTo>
                    <a:pt x="339953" y="76230"/>
                    <a:pt x="263700" y="0"/>
                    <a:pt x="169965" y="0"/>
                  </a:cubicBezTo>
                  <a:close/>
                  <a:moveTo>
                    <a:pt x="268740" y="301320"/>
                  </a:moveTo>
                  <a:cubicBezTo>
                    <a:pt x="261878" y="306495"/>
                    <a:pt x="254565" y="311130"/>
                    <a:pt x="246915" y="315203"/>
                  </a:cubicBezTo>
                  <a:cubicBezTo>
                    <a:pt x="244058" y="316733"/>
                    <a:pt x="241133" y="318172"/>
                    <a:pt x="238163" y="319523"/>
                  </a:cubicBezTo>
                  <a:cubicBezTo>
                    <a:pt x="237173" y="319973"/>
                    <a:pt x="236183" y="320422"/>
                    <a:pt x="235170" y="320850"/>
                  </a:cubicBezTo>
                  <a:cubicBezTo>
                    <a:pt x="233190" y="321705"/>
                    <a:pt x="231165" y="322537"/>
                    <a:pt x="229118" y="323325"/>
                  </a:cubicBezTo>
                  <a:cubicBezTo>
                    <a:pt x="227092" y="324112"/>
                    <a:pt x="225023" y="324855"/>
                    <a:pt x="222953" y="325575"/>
                  </a:cubicBezTo>
                  <a:cubicBezTo>
                    <a:pt x="206325" y="331245"/>
                    <a:pt x="188505" y="334305"/>
                    <a:pt x="169965" y="334305"/>
                  </a:cubicBezTo>
                  <a:cubicBezTo>
                    <a:pt x="151425" y="334305"/>
                    <a:pt x="133628" y="331245"/>
                    <a:pt x="117023" y="325575"/>
                  </a:cubicBezTo>
                  <a:cubicBezTo>
                    <a:pt x="114953" y="324855"/>
                    <a:pt x="112883" y="324112"/>
                    <a:pt x="110835" y="323325"/>
                  </a:cubicBezTo>
                  <a:cubicBezTo>
                    <a:pt x="108788" y="322537"/>
                    <a:pt x="106785" y="321727"/>
                    <a:pt x="104783" y="320850"/>
                  </a:cubicBezTo>
                  <a:cubicBezTo>
                    <a:pt x="101768" y="319545"/>
                    <a:pt x="98820" y="318172"/>
                    <a:pt x="95918" y="316710"/>
                  </a:cubicBezTo>
                  <a:cubicBezTo>
                    <a:pt x="91575" y="314505"/>
                    <a:pt x="87322" y="312120"/>
                    <a:pt x="83205" y="309555"/>
                  </a:cubicBezTo>
                  <a:cubicBezTo>
                    <a:pt x="79088" y="306990"/>
                    <a:pt x="75082" y="304245"/>
                    <a:pt x="71213" y="301342"/>
                  </a:cubicBezTo>
                  <a:cubicBezTo>
                    <a:pt x="31388" y="271350"/>
                    <a:pt x="5625" y="223672"/>
                    <a:pt x="5625" y="169943"/>
                  </a:cubicBezTo>
                  <a:cubicBezTo>
                    <a:pt x="5625" y="144473"/>
                    <a:pt x="11430" y="120352"/>
                    <a:pt x="21780" y="98842"/>
                  </a:cubicBezTo>
                  <a:cubicBezTo>
                    <a:pt x="23400" y="95445"/>
                    <a:pt x="25155" y="92138"/>
                    <a:pt x="27000" y="88875"/>
                  </a:cubicBezTo>
                  <a:cubicBezTo>
                    <a:pt x="28845" y="85612"/>
                    <a:pt x="30825" y="82418"/>
                    <a:pt x="32895" y="79290"/>
                  </a:cubicBezTo>
                  <a:cubicBezTo>
                    <a:pt x="62303" y="34898"/>
                    <a:pt x="112703" y="5625"/>
                    <a:pt x="169965" y="5625"/>
                  </a:cubicBezTo>
                  <a:cubicBezTo>
                    <a:pt x="260730" y="5625"/>
                    <a:pt x="334328" y="79200"/>
                    <a:pt x="334328" y="169943"/>
                  </a:cubicBezTo>
                  <a:cubicBezTo>
                    <a:pt x="334328" y="223650"/>
                    <a:pt x="308565" y="271350"/>
                    <a:pt x="268740" y="30132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37DAF63B-5317-43E2-B35E-29405691EF2B}"/>
                </a:ext>
              </a:extLst>
            </p:cNvPr>
            <p:cNvSpPr/>
            <p:nvPr/>
          </p:nvSpPr>
          <p:spPr>
            <a:xfrm>
              <a:off x="1822838" y="3161346"/>
              <a:ext cx="351000" cy="351000"/>
            </a:xfrm>
            <a:custGeom>
              <a:avLst/>
              <a:gdLst>
                <a:gd name="connsiteX0" fmla="*/ 175590 w 351000"/>
                <a:gd name="connsiteY0" fmla="*/ 0 h 351000"/>
                <a:gd name="connsiteX1" fmla="*/ 28755 w 351000"/>
                <a:gd name="connsiteY1" fmla="*/ 79290 h 351000"/>
                <a:gd name="connsiteX2" fmla="*/ 22838 w 351000"/>
                <a:gd name="connsiteY2" fmla="*/ 88943 h 351000"/>
                <a:gd name="connsiteX3" fmla="*/ 17640 w 351000"/>
                <a:gd name="connsiteY3" fmla="*/ 98842 h 351000"/>
                <a:gd name="connsiteX4" fmla="*/ 0 w 351000"/>
                <a:gd name="connsiteY4" fmla="*/ 175568 h 351000"/>
                <a:gd name="connsiteX5" fmla="*/ 19080 w 351000"/>
                <a:gd name="connsiteY5" fmla="*/ 255285 h 351000"/>
                <a:gd name="connsiteX6" fmla="*/ 70088 w 351000"/>
                <a:gd name="connsiteY6" fmla="*/ 315945 h 351000"/>
                <a:gd name="connsiteX7" fmla="*/ 175590 w 351000"/>
                <a:gd name="connsiteY7" fmla="*/ 351180 h 351000"/>
                <a:gd name="connsiteX8" fmla="*/ 281138 w 351000"/>
                <a:gd name="connsiteY8" fmla="*/ 315922 h 351000"/>
                <a:gd name="connsiteX9" fmla="*/ 332100 w 351000"/>
                <a:gd name="connsiteY9" fmla="*/ 255263 h 351000"/>
                <a:gd name="connsiteX10" fmla="*/ 351203 w 351000"/>
                <a:gd name="connsiteY10" fmla="*/ 175568 h 351000"/>
                <a:gd name="connsiteX11" fmla="*/ 175590 w 351000"/>
                <a:gd name="connsiteY11" fmla="*/ 0 h 351000"/>
                <a:gd name="connsiteX12" fmla="*/ 252540 w 351000"/>
                <a:gd name="connsiteY12" fmla="*/ 320828 h 351000"/>
                <a:gd name="connsiteX13" fmla="*/ 243788 w 351000"/>
                <a:gd name="connsiteY13" fmla="*/ 325148 h 351000"/>
                <a:gd name="connsiteX14" fmla="*/ 240795 w 351000"/>
                <a:gd name="connsiteY14" fmla="*/ 326475 h 351000"/>
                <a:gd name="connsiteX15" fmla="*/ 234743 w 351000"/>
                <a:gd name="connsiteY15" fmla="*/ 328950 h 351000"/>
                <a:gd name="connsiteX16" fmla="*/ 228578 w 351000"/>
                <a:gd name="connsiteY16" fmla="*/ 331200 h 351000"/>
                <a:gd name="connsiteX17" fmla="*/ 175590 w 351000"/>
                <a:gd name="connsiteY17" fmla="*/ 339930 h 351000"/>
                <a:gd name="connsiteX18" fmla="*/ 122648 w 351000"/>
                <a:gd name="connsiteY18" fmla="*/ 331200 h 351000"/>
                <a:gd name="connsiteX19" fmla="*/ 116460 w 351000"/>
                <a:gd name="connsiteY19" fmla="*/ 328950 h 351000"/>
                <a:gd name="connsiteX20" fmla="*/ 110408 w 351000"/>
                <a:gd name="connsiteY20" fmla="*/ 326475 h 351000"/>
                <a:gd name="connsiteX21" fmla="*/ 101543 w 351000"/>
                <a:gd name="connsiteY21" fmla="*/ 322335 h 351000"/>
                <a:gd name="connsiteX22" fmla="*/ 88830 w 351000"/>
                <a:gd name="connsiteY22" fmla="*/ 315180 h 351000"/>
                <a:gd name="connsiteX23" fmla="*/ 76838 w 351000"/>
                <a:gd name="connsiteY23" fmla="*/ 306967 h 351000"/>
                <a:gd name="connsiteX24" fmla="*/ 11250 w 351000"/>
                <a:gd name="connsiteY24" fmla="*/ 175568 h 351000"/>
                <a:gd name="connsiteX25" fmla="*/ 27405 w 351000"/>
                <a:gd name="connsiteY25" fmla="*/ 104467 h 351000"/>
                <a:gd name="connsiteX26" fmla="*/ 32625 w 351000"/>
                <a:gd name="connsiteY26" fmla="*/ 94500 h 351000"/>
                <a:gd name="connsiteX27" fmla="*/ 38520 w 351000"/>
                <a:gd name="connsiteY27" fmla="*/ 84915 h 351000"/>
                <a:gd name="connsiteX28" fmla="*/ 175590 w 351000"/>
                <a:gd name="connsiteY28" fmla="*/ 11250 h 351000"/>
                <a:gd name="connsiteX29" fmla="*/ 339953 w 351000"/>
                <a:gd name="connsiteY29" fmla="*/ 175568 h 351000"/>
                <a:gd name="connsiteX30" fmla="*/ 274365 w 351000"/>
                <a:gd name="connsiteY30" fmla="*/ 306945 h 351000"/>
                <a:gd name="connsiteX31" fmla="*/ 252540 w 351000"/>
                <a:gd name="connsiteY31" fmla="*/ 320828 h 3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000" h="351000">
                  <a:moveTo>
                    <a:pt x="175590" y="0"/>
                  </a:moveTo>
                  <a:cubicBezTo>
                    <a:pt x="116325" y="0"/>
                    <a:pt x="61043" y="30105"/>
                    <a:pt x="28755" y="79290"/>
                  </a:cubicBezTo>
                  <a:cubicBezTo>
                    <a:pt x="26685" y="82418"/>
                    <a:pt x="24705" y="85658"/>
                    <a:pt x="22838" y="88943"/>
                  </a:cubicBezTo>
                  <a:cubicBezTo>
                    <a:pt x="20993" y="92182"/>
                    <a:pt x="19260" y="95490"/>
                    <a:pt x="17640" y="98842"/>
                  </a:cubicBezTo>
                  <a:cubicBezTo>
                    <a:pt x="6075" y="122625"/>
                    <a:pt x="0" y="148928"/>
                    <a:pt x="0" y="175568"/>
                  </a:cubicBezTo>
                  <a:cubicBezTo>
                    <a:pt x="0" y="203648"/>
                    <a:pt x="6413" y="230445"/>
                    <a:pt x="19080" y="255285"/>
                  </a:cubicBezTo>
                  <a:cubicBezTo>
                    <a:pt x="31163" y="278932"/>
                    <a:pt x="48803" y="299925"/>
                    <a:pt x="70088" y="315945"/>
                  </a:cubicBezTo>
                  <a:cubicBezTo>
                    <a:pt x="100710" y="338985"/>
                    <a:pt x="137183" y="351180"/>
                    <a:pt x="175590" y="351180"/>
                  </a:cubicBezTo>
                  <a:cubicBezTo>
                    <a:pt x="213998" y="351180"/>
                    <a:pt x="250515" y="338985"/>
                    <a:pt x="281138" y="315922"/>
                  </a:cubicBezTo>
                  <a:cubicBezTo>
                    <a:pt x="302400" y="299925"/>
                    <a:pt x="320040" y="278932"/>
                    <a:pt x="332100" y="255263"/>
                  </a:cubicBezTo>
                  <a:cubicBezTo>
                    <a:pt x="344768" y="230445"/>
                    <a:pt x="351203" y="203625"/>
                    <a:pt x="351203" y="175568"/>
                  </a:cubicBezTo>
                  <a:cubicBezTo>
                    <a:pt x="351203" y="78773"/>
                    <a:pt x="272430" y="0"/>
                    <a:pt x="175590" y="0"/>
                  </a:cubicBezTo>
                  <a:close/>
                  <a:moveTo>
                    <a:pt x="252540" y="320828"/>
                  </a:moveTo>
                  <a:cubicBezTo>
                    <a:pt x="249683" y="322358"/>
                    <a:pt x="246758" y="323797"/>
                    <a:pt x="243788" y="325148"/>
                  </a:cubicBezTo>
                  <a:cubicBezTo>
                    <a:pt x="242798" y="325598"/>
                    <a:pt x="241808" y="326047"/>
                    <a:pt x="240795" y="326475"/>
                  </a:cubicBezTo>
                  <a:cubicBezTo>
                    <a:pt x="238815" y="327352"/>
                    <a:pt x="236790" y="328185"/>
                    <a:pt x="234743" y="328950"/>
                  </a:cubicBezTo>
                  <a:cubicBezTo>
                    <a:pt x="232717" y="329737"/>
                    <a:pt x="230648" y="330503"/>
                    <a:pt x="228578" y="331200"/>
                  </a:cubicBezTo>
                  <a:cubicBezTo>
                    <a:pt x="211950" y="336870"/>
                    <a:pt x="194130" y="339930"/>
                    <a:pt x="175590" y="339930"/>
                  </a:cubicBezTo>
                  <a:cubicBezTo>
                    <a:pt x="157050" y="339930"/>
                    <a:pt x="139253" y="336870"/>
                    <a:pt x="122648" y="331200"/>
                  </a:cubicBezTo>
                  <a:cubicBezTo>
                    <a:pt x="120578" y="330480"/>
                    <a:pt x="118508" y="329737"/>
                    <a:pt x="116460" y="328950"/>
                  </a:cubicBezTo>
                  <a:cubicBezTo>
                    <a:pt x="114413" y="328162"/>
                    <a:pt x="112410" y="327352"/>
                    <a:pt x="110408" y="326475"/>
                  </a:cubicBezTo>
                  <a:cubicBezTo>
                    <a:pt x="107393" y="325170"/>
                    <a:pt x="104445" y="323797"/>
                    <a:pt x="101543" y="322335"/>
                  </a:cubicBezTo>
                  <a:cubicBezTo>
                    <a:pt x="97200" y="320130"/>
                    <a:pt x="92947" y="317745"/>
                    <a:pt x="88830" y="315180"/>
                  </a:cubicBezTo>
                  <a:cubicBezTo>
                    <a:pt x="84713" y="312615"/>
                    <a:pt x="80707" y="309870"/>
                    <a:pt x="76838" y="306967"/>
                  </a:cubicBezTo>
                  <a:cubicBezTo>
                    <a:pt x="37013" y="276975"/>
                    <a:pt x="11250" y="229297"/>
                    <a:pt x="11250" y="175568"/>
                  </a:cubicBezTo>
                  <a:cubicBezTo>
                    <a:pt x="11250" y="150098"/>
                    <a:pt x="17055" y="125977"/>
                    <a:pt x="27405" y="104467"/>
                  </a:cubicBezTo>
                  <a:cubicBezTo>
                    <a:pt x="29025" y="101070"/>
                    <a:pt x="30780" y="97763"/>
                    <a:pt x="32625" y="94500"/>
                  </a:cubicBezTo>
                  <a:cubicBezTo>
                    <a:pt x="34470" y="91237"/>
                    <a:pt x="36450" y="88043"/>
                    <a:pt x="38520" y="84915"/>
                  </a:cubicBezTo>
                  <a:cubicBezTo>
                    <a:pt x="67928" y="40523"/>
                    <a:pt x="118328" y="11250"/>
                    <a:pt x="175590" y="11250"/>
                  </a:cubicBezTo>
                  <a:cubicBezTo>
                    <a:pt x="266355" y="11250"/>
                    <a:pt x="339953" y="84825"/>
                    <a:pt x="339953" y="175568"/>
                  </a:cubicBezTo>
                  <a:cubicBezTo>
                    <a:pt x="339953" y="229275"/>
                    <a:pt x="314190" y="276975"/>
                    <a:pt x="274365" y="306945"/>
                  </a:cubicBezTo>
                  <a:cubicBezTo>
                    <a:pt x="267503" y="312120"/>
                    <a:pt x="260190" y="316755"/>
                    <a:pt x="252540" y="32082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379F13DB-7192-4820-BA71-22F84C12CAC4}"/>
                </a:ext>
              </a:extLst>
            </p:cNvPr>
            <p:cNvSpPr/>
            <p:nvPr/>
          </p:nvSpPr>
          <p:spPr>
            <a:xfrm>
              <a:off x="1834088" y="3172596"/>
              <a:ext cx="328500" cy="303750"/>
            </a:xfrm>
            <a:custGeom>
              <a:avLst/>
              <a:gdLst>
                <a:gd name="connsiteX0" fmla="*/ 328703 w 328500"/>
                <a:gd name="connsiteY0" fmla="*/ 164318 h 303750"/>
                <a:gd name="connsiteX1" fmla="*/ 263115 w 328500"/>
                <a:gd name="connsiteY1" fmla="*/ 295695 h 303750"/>
                <a:gd name="connsiteX2" fmla="*/ 263115 w 328500"/>
                <a:gd name="connsiteY2" fmla="*/ 225878 h 303750"/>
                <a:gd name="connsiteX3" fmla="*/ 188820 w 328500"/>
                <a:gd name="connsiteY3" fmla="*/ 153540 h 303750"/>
                <a:gd name="connsiteX4" fmla="*/ 216383 w 328500"/>
                <a:gd name="connsiteY4" fmla="*/ 99675 h 303750"/>
                <a:gd name="connsiteX5" fmla="*/ 179730 w 328500"/>
                <a:gd name="connsiteY5" fmla="*/ 41355 h 303750"/>
                <a:gd name="connsiteX6" fmla="*/ 174443 w 328500"/>
                <a:gd name="connsiteY6" fmla="*/ 39803 h 303750"/>
                <a:gd name="connsiteX7" fmla="*/ 164340 w 328500"/>
                <a:gd name="connsiteY7" fmla="*/ 38655 h 303750"/>
                <a:gd name="connsiteX8" fmla="*/ 112320 w 328500"/>
                <a:gd name="connsiteY8" fmla="*/ 99675 h 303750"/>
                <a:gd name="connsiteX9" fmla="*/ 139883 w 328500"/>
                <a:gd name="connsiteY9" fmla="*/ 153540 h 303750"/>
                <a:gd name="connsiteX10" fmla="*/ 65588 w 328500"/>
                <a:gd name="connsiteY10" fmla="*/ 225878 h 303750"/>
                <a:gd name="connsiteX11" fmla="*/ 65588 w 328500"/>
                <a:gd name="connsiteY11" fmla="*/ 295695 h 303750"/>
                <a:gd name="connsiteX12" fmla="*/ 77580 w 328500"/>
                <a:gd name="connsiteY12" fmla="*/ 303930 h 303750"/>
                <a:gd name="connsiteX13" fmla="*/ 65588 w 328500"/>
                <a:gd name="connsiteY13" fmla="*/ 295717 h 303750"/>
                <a:gd name="connsiteX14" fmla="*/ 0 w 328500"/>
                <a:gd name="connsiteY14" fmla="*/ 164318 h 303750"/>
                <a:gd name="connsiteX15" fmla="*/ 16155 w 328500"/>
                <a:gd name="connsiteY15" fmla="*/ 93217 h 303750"/>
                <a:gd name="connsiteX16" fmla="*/ 21375 w 328500"/>
                <a:gd name="connsiteY16" fmla="*/ 83250 h 303750"/>
                <a:gd name="connsiteX17" fmla="*/ 27270 w 328500"/>
                <a:gd name="connsiteY17" fmla="*/ 73665 h 303750"/>
                <a:gd name="connsiteX18" fmla="*/ 164340 w 328500"/>
                <a:gd name="connsiteY18" fmla="*/ 0 h 303750"/>
                <a:gd name="connsiteX19" fmla="*/ 328703 w 328500"/>
                <a:gd name="connsiteY19" fmla="*/ 164318 h 30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8500" h="303750">
                  <a:moveTo>
                    <a:pt x="328703" y="164318"/>
                  </a:moveTo>
                  <a:cubicBezTo>
                    <a:pt x="328703" y="218025"/>
                    <a:pt x="302940" y="265725"/>
                    <a:pt x="263115" y="295695"/>
                  </a:cubicBezTo>
                  <a:lnTo>
                    <a:pt x="263115" y="225878"/>
                  </a:lnTo>
                  <a:cubicBezTo>
                    <a:pt x="263115" y="191047"/>
                    <a:pt x="231525" y="161775"/>
                    <a:pt x="188820" y="153540"/>
                  </a:cubicBezTo>
                  <a:cubicBezTo>
                    <a:pt x="205223" y="143257"/>
                    <a:pt x="216383" y="122985"/>
                    <a:pt x="216383" y="99675"/>
                  </a:cubicBezTo>
                  <a:cubicBezTo>
                    <a:pt x="216383" y="72247"/>
                    <a:pt x="200970" y="49050"/>
                    <a:pt x="179730" y="41355"/>
                  </a:cubicBezTo>
                  <a:cubicBezTo>
                    <a:pt x="178020" y="40725"/>
                    <a:pt x="176243" y="40207"/>
                    <a:pt x="174443" y="39803"/>
                  </a:cubicBezTo>
                  <a:cubicBezTo>
                    <a:pt x="171180" y="39037"/>
                    <a:pt x="167805" y="38655"/>
                    <a:pt x="164340" y="38655"/>
                  </a:cubicBezTo>
                  <a:cubicBezTo>
                    <a:pt x="135608" y="38655"/>
                    <a:pt x="112320" y="65970"/>
                    <a:pt x="112320" y="99675"/>
                  </a:cubicBezTo>
                  <a:cubicBezTo>
                    <a:pt x="112320" y="122985"/>
                    <a:pt x="123480" y="143257"/>
                    <a:pt x="139883" y="153540"/>
                  </a:cubicBezTo>
                  <a:cubicBezTo>
                    <a:pt x="97155" y="161753"/>
                    <a:pt x="65588" y="191047"/>
                    <a:pt x="65588" y="225878"/>
                  </a:cubicBezTo>
                  <a:lnTo>
                    <a:pt x="65588" y="295695"/>
                  </a:lnTo>
                  <a:cubicBezTo>
                    <a:pt x="69457" y="298620"/>
                    <a:pt x="73463" y="301365"/>
                    <a:pt x="77580" y="303930"/>
                  </a:cubicBezTo>
                  <a:cubicBezTo>
                    <a:pt x="73463" y="301365"/>
                    <a:pt x="69457" y="298620"/>
                    <a:pt x="65588" y="295717"/>
                  </a:cubicBezTo>
                  <a:cubicBezTo>
                    <a:pt x="25763" y="265725"/>
                    <a:pt x="0" y="218047"/>
                    <a:pt x="0" y="164318"/>
                  </a:cubicBezTo>
                  <a:cubicBezTo>
                    <a:pt x="0" y="138848"/>
                    <a:pt x="5805" y="114727"/>
                    <a:pt x="16155" y="93217"/>
                  </a:cubicBezTo>
                  <a:cubicBezTo>
                    <a:pt x="17775" y="89820"/>
                    <a:pt x="19530" y="86513"/>
                    <a:pt x="21375" y="83250"/>
                  </a:cubicBezTo>
                  <a:cubicBezTo>
                    <a:pt x="23220" y="79987"/>
                    <a:pt x="25200" y="76793"/>
                    <a:pt x="27270" y="73665"/>
                  </a:cubicBezTo>
                  <a:cubicBezTo>
                    <a:pt x="56678" y="29273"/>
                    <a:pt x="107078" y="0"/>
                    <a:pt x="164340" y="0"/>
                  </a:cubicBezTo>
                  <a:cubicBezTo>
                    <a:pt x="255105" y="0"/>
                    <a:pt x="328703" y="73575"/>
                    <a:pt x="328703" y="164318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C0CFF7D7-5152-4ACC-A00D-97238013F082}"/>
                </a:ext>
              </a:extLst>
            </p:cNvPr>
            <p:cNvSpPr/>
            <p:nvPr/>
          </p:nvSpPr>
          <p:spPr>
            <a:xfrm>
              <a:off x="1899676" y="3211251"/>
              <a:ext cx="195750" cy="288000"/>
            </a:xfrm>
            <a:custGeom>
              <a:avLst/>
              <a:gdLst>
                <a:gd name="connsiteX0" fmla="*/ 197527 w 195750"/>
                <a:gd name="connsiteY0" fmla="*/ 187223 h 288000"/>
                <a:gd name="connsiteX1" fmla="*/ 197527 w 195750"/>
                <a:gd name="connsiteY1" fmla="*/ 257040 h 288000"/>
                <a:gd name="connsiteX2" fmla="*/ 175703 w 195750"/>
                <a:gd name="connsiteY2" fmla="*/ 270923 h 288000"/>
                <a:gd name="connsiteX3" fmla="*/ 166950 w 195750"/>
                <a:gd name="connsiteY3" fmla="*/ 275243 h 288000"/>
                <a:gd name="connsiteX4" fmla="*/ 163957 w 195750"/>
                <a:gd name="connsiteY4" fmla="*/ 276570 h 288000"/>
                <a:gd name="connsiteX5" fmla="*/ 157905 w 195750"/>
                <a:gd name="connsiteY5" fmla="*/ 279045 h 288000"/>
                <a:gd name="connsiteX6" fmla="*/ 151740 w 195750"/>
                <a:gd name="connsiteY6" fmla="*/ 281295 h 288000"/>
                <a:gd name="connsiteX7" fmla="*/ 98753 w 195750"/>
                <a:gd name="connsiteY7" fmla="*/ 290025 h 288000"/>
                <a:gd name="connsiteX8" fmla="*/ 45810 w 195750"/>
                <a:gd name="connsiteY8" fmla="*/ 281295 h 288000"/>
                <a:gd name="connsiteX9" fmla="*/ 39622 w 195750"/>
                <a:gd name="connsiteY9" fmla="*/ 279045 h 288000"/>
                <a:gd name="connsiteX10" fmla="*/ 33570 w 195750"/>
                <a:gd name="connsiteY10" fmla="*/ 276570 h 288000"/>
                <a:gd name="connsiteX11" fmla="*/ 24705 w 195750"/>
                <a:gd name="connsiteY11" fmla="*/ 272430 h 288000"/>
                <a:gd name="connsiteX12" fmla="*/ 11993 w 195750"/>
                <a:gd name="connsiteY12" fmla="*/ 265275 h 288000"/>
                <a:gd name="connsiteX13" fmla="*/ 0 w 195750"/>
                <a:gd name="connsiteY13" fmla="*/ 257040 h 288000"/>
                <a:gd name="connsiteX14" fmla="*/ 0 w 195750"/>
                <a:gd name="connsiteY14" fmla="*/ 187223 h 288000"/>
                <a:gd name="connsiteX15" fmla="*/ 74295 w 195750"/>
                <a:gd name="connsiteY15" fmla="*/ 114885 h 288000"/>
                <a:gd name="connsiteX16" fmla="*/ 46733 w 195750"/>
                <a:gd name="connsiteY16" fmla="*/ 61020 h 288000"/>
                <a:gd name="connsiteX17" fmla="*/ 98753 w 195750"/>
                <a:gd name="connsiteY17" fmla="*/ 0 h 288000"/>
                <a:gd name="connsiteX18" fmla="*/ 108855 w 195750"/>
                <a:gd name="connsiteY18" fmla="*/ 1148 h 288000"/>
                <a:gd name="connsiteX19" fmla="*/ 114142 w 195750"/>
                <a:gd name="connsiteY19" fmla="*/ 2700 h 288000"/>
                <a:gd name="connsiteX20" fmla="*/ 150795 w 195750"/>
                <a:gd name="connsiteY20" fmla="*/ 61020 h 288000"/>
                <a:gd name="connsiteX21" fmla="*/ 123233 w 195750"/>
                <a:gd name="connsiteY21" fmla="*/ 114885 h 288000"/>
                <a:gd name="connsiteX22" fmla="*/ 197527 w 195750"/>
                <a:gd name="connsiteY22" fmla="*/ 187223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750" h="288000">
                  <a:moveTo>
                    <a:pt x="197527" y="187223"/>
                  </a:moveTo>
                  <a:lnTo>
                    <a:pt x="197527" y="257040"/>
                  </a:lnTo>
                  <a:cubicBezTo>
                    <a:pt x="190665" y="262215"/>
                    <a:pt x="183352" y="266850"/>
                    <a:pt x="175703" y="270923"/>
                  </a:cubicBezTo>
                  <a:cubicBezTo>
                    <a:pt x="172845" y="272453"/>
                    <a:pt x="169920" y="273892"/>
                    <a:pt x="166950" y="275243"/>
                  </a:cubicBezTo>
                  <a:cubicBezTo>
                    <a:pt x="165960" y="275693"/>
                    <a:pt x="164970" y="276142"/>
                    <a:pt x="163957" y="276570"/>
                  </a:cubicBezTo>
                  <a:cubicBezTo>
                    <a:pt x="161977" y="277425"/>
                    <a:pt x="159953" y="278257"/>
                    <a:pt x="157905" y="279045"/>
                  </a:cubicBezTo>
                  <a:cubicBezTo>
                    <a:pt x="155880" y="279833"/>
                    <a:pt x="153810" y="280575"/>
                    <a:pt x="151740" y="281295"/>
                  </a:cubicBezTo>
                  <a:cubicBezTo>
                    <a:pt x="135112" y="286965"/>
                    <a:pt x="117293" y="290025"/>
                    <a:pt x="98753" y="290025"/>
                  </a:cubicBezTo>
                  <a:cubicBezTo>
                    <a:pt x="80213" y="290025"/>
                    <a:pt x="62415" y="286965"/>
                    <a:pt x="45810" y="281295"/>
                  </a:cubicBezTo>
                  <a:cubicBezTo>
                    <a:pt x="43740" y="280575"/>
                    <a:pt x="41670" y="279833"/>
                    <a:pt x="39622" y="279045"/>
                  </a:cubicBezTo>
                  <a:cubicBezTo>
                    <a:pt x="37575" y="278257"/>
                    <a:pt x="35572" y="277448"/>
                    <a:pt x="33570" y="276570"/>
                  </a:cubicBezTo>
                  <a:cubicBezTo>
                    <a:pt x="30555" y="275265"/>
                    <a:pt x="27608" y="273892"/>
                    <a:pt x="24705" y="272430"/>
                  </a:cubicBezTo>
                  <a:cubicBezTo>
                    <a:pt x="20362" y="270225"/>
                    <a:pt x="16110" y="267840"/>
                    <a:pt x="11993" y="265275"/>
                  </a:cubicBezTo>
                  <a:cubicBezTo>
                    <a:pt x="7875" y="262710"/>
                    <a:pt x="3870" y="259965"/>
                    <a:pt x="0" y="257040"/>
                  </a:cubicBezTo>
                  <a:lnTo>
                    <a:pt x="0" y="187223"/>
                  </a:lnTo>
                  <a:cubicBezTo>
                    <a:pt x="0" y="152392"/>
                    <a:pt x="31567" y="123098"/>
                    <a:pt x="74295" y="114885"/>
                  </a:cubicBezTo>
                  <a:cubicBezTo>
                    <a:pt x="57892" y="104602"/>
                    <a:pt x="46733" y="84330"/>
                    <a:pt x="46733" y="61020"/>
                  </a:cubicBezTo>
                  <a:cubicBezTo>
                    <a:pt x="46733" y="27315"/>
                    <a:pt x="70020" y="0"/>
                    <a:pt x="98753" y="0"/>
                  </a:cubicBezTo>
                  <a:cubicBezTo>
                    <a:pt x="102217" y="0"/>
                    <a:pt x="105592" y="382"/>
                    <a:pt x="108855" y="1148"/>
                  </a:cubicBezTo>
                  <a:cubicBezTo>
                    <a:pt x="110655" y="1553"/>
                    <a:pt x="112432" y="2070"/>
                    <a:pt x="114142" y="2700"/>
                  </a:cubicBezTo>
                  <a:cubicBezTo>
                    <a:pt x="135382" y="10395"/>
                    <a:pt x="150795" y="33592"/>
                    <a:pt x="150795" y="61020"/>
                  </a:cubicBezTo>
                  <a:cubicBezTo>
                    <a:pt x="150795" y="84330"/>
                    <a:pt x="139635" y="104602"/>
                    <a:pt x="123233" y="114885"/>
                  </a:cubicBezTo>
                  <a:cubicBezTo>
                    <a:pt x="165938" y="123120"/>
                    <a:pt x="197527" y="152392"/>
                    <a:pt x="197527" y="1872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41" name="Grafik 140">
            <a:extLst>
              <a:ext uri="{FF2B5EF4-FFF2-40B4-BE49-F238E27FC236}">
                <a16:creationId xmlns:a16="http://schemas.microsoft.com/office/drawing/2014/main" id="{9A7BFF25-97F0-48B2-86D2-487D02A6BF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40275" y="226964"/>
            <a:ext cx="1440000" cy="1440000"/>
          </a:xfrm>
          <a:prstGeom prst="rect">
            <a:avLst/>
          </a:prstGeom>
        </p:spPr>
      </p:pic>
      <p:grpSp>
        <p:nvGrpSpPr>
          <p:cNvPr id="142" name="Grafik 69">
            <a:extLst>
              <a:ext uri="{FF2B5EF4-FFF2-40B4-BE49-F238E27FC236}">
                <a16:creationId xmlns:a16="http://schemas.microsoft.com/office/drawing/2014/main" id="{62EAE989-DF78-4C1F-B759-F5C853C0D09D}"/>
              </a:ext>
            </a:extLst>
          </p:cNvPr>
          <p:cNvGrpSpPr/>
          <p:nvPr/>
        </p:nvGrpSpPr>
        <p:grpSpPr>
          <a:xfrm>
            <a:off x="9839678" y="700501"/>
            <a:ext cx="1440000" cy="1440000"/>
            <a:chOff x="9839678" y="700501"/>
            <a:chExt cx="1440000" cy="1440000"/>
          </a:xfrm>
        </p:grpSpPr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0478A00E-7291-4C9F-9816-945BAF9D5503}"/>
                </a:ext>
              </a:extLst>
            </p:cNvPr>
            <p:cNvSpPr/>
            <p:nvPr/>
          </p:nvSpPr>
          <p:spPr>
            <a:xfrm>
              <a:off x="10158890" y="1050313"/>
              <a:ext cx="801000" cy="498600"/>
            </a:xfrm>
            <a:custGeom>
              <a:avLst/>
              <a:gdLst>
                <a:gd name="connsiteX0" fmla="*/ 0 w 801000"/>
                <a:gd name="connsiteY0" fmla="*/ 0 h 498600"/>
                <a:gd name="connsiteX1" fmla="*/ 801558 w 801000"/>
                <a:gd name="connsiteY1" fmla="*/ 0 h 498600"/>
                <a:gd name="connsiteX2" fmla="*/ 801558 w 801000"/>
                <a:gd name="connsiteY2" fmla="*/ 499950 h 498600"/>
                <a:gd name="connsiteX3" fmla="*/ 0 w 801000"/>
                <a:gd name="connsiteY3" fmla="*/ 499950 h 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000" h="498600">
                  <a:moveTo>
                    <a:pt x="0" y="0"/>
                  </a:moveTo>
                  <a:lnTo>
                    <a:pt x="801558" y="0"/>
                  </a:lnTo>
                  <a:lnTo>
                    <a:pt x="801558" y="499950"/>
                  </a:lnTo>
                  <a:lnTo>
                    <a:pt x="0" y="499950"/>
                  </a:lnTo>
                  <a:close/>
                </a:path>
              </a:pathLst>
            </a:custGeom>
            <a:solidFill>
              <a:srgbClr val="308FC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2695B486-E2A5-486D-95F7-06A522DEAA3C}"/>
                </a:ext>
              </a:extLst>
            </p:cNvPr>
            <p:cNvSpPr/>
            <p:nvPr/>
          </p:nvSpPr>
          <p:spPr>
            <a:xfrm>
              <a:off x="10080284" y="1550245"/>
              <a:ext cx="957600" cy="212400"/>
            </a:xfrm>
            <a:custGeom>
              <a:avLst/>
              <a:gdLst>
                <a:gd name="connsiteX0" fmla="*/ 958788 w 957600"/>
                <a:gd name="connsiteY0" fmla="*/ 213516 h 212400"/>
                <a:gd name="connsiteX1" fmla="*/ 0 w 957600"/>
                <a:gd name="connsiteY1" fmla="*/ 213516 h 212400"/>
                <a:gd name="connsiteX2" fmla="*/ 78624 w 957600"/>
                <a:gd name="connsiteY2" fmla="*/ 0 h 212400"/>
                <a:gd name="connsiteX3" fmla="*/ 880182 w 957600"/>
                <a:gd name="connsiteY3" fmla="*/ 0 h 212400"/>
                <a:gd name="connsiteX4" fmla="*/ 958806 w 957600"/>
                <a:gd name="connsiteY4" fmla="*/ 213516 h 21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600" h="212400">
                  <a:moveTo>
                    <a:pt x="958788" y="213516"/>
                  </a:moveTo>
                  <a:lnTo>
                    <a:pt x="0" y="213516"/>
                  </a:lnTo>
                  <a:cubicBezTo>
                    <a:pt x="26208" y="142344"/>
                    <a:pt x="52398" y="71172"/>
                    <a:pt x="78624" y="0"/>
                  </a:cubicBezTo>
                  <a:lnTo>
                    <a:pt x="880182" y="0"/>
                  </a:lnTo>
                  <a:cubicBezTo>
                    <a:pt x="906408" y="71172"/>
                    <a:pt x="932598" y="142362"/>
                    <a:pt x="958806" y="213516"/>
                  </a:cubicBezTo>
                  <a:close/>
                </a:path>
              </a:pathLst>
            </a:custGeom>
            <a:solidFill>
              <a:srgbClr val="308FC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EA1C9AE6-1C60-4F8A-93A9-50229559F38C}"/>
                </a:ext>
              </a:extLst>
            </p:cNvPr>
            <p:cNvSpPr/>
            <p:nvPr/>
          </p:nvSpPr>
          <p:spPr>
            <a:xfrm>
              <a:off x="10125464" y="1550245"/>
              <a:ext cx="867600" cy="192600"/>
            </a:xfrm>
            <a:custGeom>
              <a:avLst/>
              <a:gdLst>
                <a:gd name="connsiteX0" fmla="*/ 868428 w 867600"/>
                <a:gd name="connsiteY0" fmla="*/ 193428 h 192600"/>
                <a:gd name="connsiteX1" fmla="*/ 434214 w 867600"/>
                <a:gd name="connsiteY1" fmla="*/ 194022 h 192600"/>
                <a:gd name="connsiteX2" fmla="*/ 0 w 867600"/>
                <a:gd name="connsiteY2" fmla="*/ 193428 h 192600"/>
                <a:gd name="connsiteX3" fmla="*/ 71226 w 867600"/>
                <a:gd name="connsiteY3" fmla="*/ 0 h 192600"/>
                <a:gd name="connsiteX4" fmla="*/ 797202 w 867600"/>
                <a:gd name="connsiteY4" fmla="*/ 0 h 192600"/>
                <a:gd name="connsiteX5" fmla="*/ 868428 w 867600"/>
                <a:gd name="connsiteY5" fmla="*/ 193428 h 19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00" h="192600">
                  <a:moveTo>
                    <a:pt x="868428" y="193428"/>
                  </a:moveTo>
                  <a:cubicBezTo>
                    <a:pt x="723690" y="193608"/>
                    <a:pt x="578952" y="193824"/>
                    <a:pt x="434214" y="194022"/>
                  </a:cubicBezTo>
                  <a:cubicBezTo>
                    <a:pt x="289476" y="193824"/>
                    <a:pt x="144738" y="193626"/>
                    <a:pt x="0" y="193428"/>
                  </a:cubicBezTo>
                  <a:cubicBezTo>
                    <a:pt x="23742" y="128952"/>
                    <a:pt x="47484" y="64494"/>
                    <a:pt x="71226" y="0"/>
                  </a:cubicBezTo>
                  <a:lnTo>
                    <a:pt x="797202" y="0"/>
                  </a:lnTo>
                  <a:cubicBezTo>
                    <a:pt x="820944" y="64494"/>
                    <a:pt x="844686" y="128952"/>
                    <a:pt x="868428" y="19342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12E4391C-641A-45F4-BC6E-D0C087B4A100}"/>
                </a:ext>
              </a:extLst>
            </p:cNvPr>
            <p:cNvSpPr/>
            <p:nvPr/>
          </p:nvSpPr>
          <p:spPr>
            <a:xfrm>
              <a:off x="10197284" y="1107085"/>
              <a:ext cx="723600" cy="403200"/>
            </a:xfrm>
            <a:custGeom>
              <a:avLst/>
              <a:gdLst>
                <a:gd name="connsiteX0" fmla="*/ 0 w 723600"/>
                <a:gd name="connsiteY0" fmla="*/ 0 h 403200"/>
                <a:gd name="connsiteX1" fmla="*/ 724788 w 723600"/>
                <a:gd name="connsiteY1" fmla="*/ 0 h 403200"/>
                <a:gd name="connsiteX2" fmla="*/ 724788 w 723600"/>
                <a:gd name="connsiteY2" fmla="*/ 404748 h 403200"/>
                <a:gd name="connsiteX3" fmla="*/ 0 w 723600"/>
                <a:gd name="connsiteY3" fmla="*/ 404748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0" h="403200">
                  <a:moveTo>
                    <a:pt x="0" y="0"/>
                  </a:moveTo>
                  <a:lnTo>
                    <a:pt x="724788" y="0"/>
                  </a:lnTo>
                  <a:lnTo>
                    <a:pt x="724788" y="404748"/>
                  </a:lnTo>
                  <a:lnTo>
                    <a:pt x="0" y="404748"/>
                  </a:lnTo>
                  <a:close/>
                </a:path>
              </a:pathLst>
            </a:custGeom>
            <a:solidFill>
              <a:srgbClr val="EEEEE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de-DE" sz="800" dirty="0"/>
                <a:t>Willkommen zum Online-Kurs!</a:t>
              </a:r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083ABA22-C16B-4AFC-8268-021F9FE89833}"/>
                </a:ext>
              </a:extLst>
            </p:cNvPr>
            <p:cNvSpPr/>
            <p:nvPr/>
          </p:nvSpPr>
          <p:spPr>
            <a:xfrm>
              <a:off x="10080266" y="1724575"/>
              <a:ext cx="957600" cy="64800"/>
            </a:xfrm>
            <a:custGeom>
              <a:avLst/>
              <a:gdLst>
                <a:gd name="connsiteX0" fmla="*/ 958824 w 957600"/>
                <a:gd name="connsiteY0" fmla="*/ 39222 h 64800"/>
                <a:gd name="connsiteX1" fmla="*/ 931914 w 957600"/>
                <a:gd name="connsiteY1" fmla="*/ 66132 h 64800"/>
                <a:gd name="connsiteX2" fmla="*/ 26910 w 957600"/>
                <a:gd name="connsiteY2" fmla="*/ 66132 h 64800"/>
                <a:gd name="connsiteX3" fmla="*/ 0 w 957600"/>
                <a:gd name="connsiteY3" fmla="*/ 39222 h 64800"/>
                <a:gd name="connsiteX4" fmla="*/ 18 w 957600"/>
                <a:gd name="connsiteY4" fmla="*/ 39204 h 64800"/>
                <a:gd name="connsiteX5" fmla="*/ 412650 w 957600"/>
                <a:gd name="connsiteY5" fmla="*/ 39204 h 64800"/>
                <a:gd name="connsiteX6" fmla="*/ 412650 w 957600"/>
                <a:gd name="connsiteY6" fmla="*/ 0 h 64800"/>
                <a:gd name="connsiteX7" fmla="*/ 546174 w 957600"/>
                <a:gd name="connsiteY7" fmla="*/ 0 h 64800"/>
                <a:gd name="connsiteX8" fmla="*/ 546174 w 957600"/>
                <a:gd name="connsiteY8" fmla="*/ 39204 h 64800"/>
                <a:gd name="connsiteX9" fmla="*/ 958806 w 957600"/>
                <a:gd name="connsiteY9" fmla="*/ 39204 h 64800"/>
                <a:gd name="connsiteX10" fmla="*/ 958824 w 957600"/>
                <a:gd name="connsiteY10" fmla="*/ 39222 h 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600" h="64800">
                  <a:moveTo>
                    <a:pt x="958824" y="39222"/>
                  </a:moveTo>
                  <a:cubicBezTo>
                    <a:pt x="958824" y="54072"/>
                    <a:pt x="946782" y="66132"/>
                    <a:pt x="931914" y="66132"/>
                  </a:cubicBezTo>
                  <a:lnTo>
                    <a:pt x="26910" y="66132"/>
                  </a:lnTo>
                  <a:cubicBezTo>
                    <a:pt x="12042" y="66132"/>
                    <a:pt x="0" y="54072"/>
                    <a:pt x="0" y="39222"/>
                  </a:cubicBezTo>
                  <a:cubicBezTo>
                    <a:pt x="0" y="39222"/>
                    <a:pt x="6" y="39216"/>
                    <a:pt x="18" y="39204"/>
                  </a:cubicBezTo>
                  <a:lnTo>
                    <a:pt x="412650" y="39204"/>
                  </a:lnTo>
                  <a:lnTo>
                    <a:pt x="412650" y="0"/>
                  </a:lnTo>
                  <a:lnTo>
                    <a:pt x="546174" y="0"/>
                  </a:lnTo>
                  <a:lnTo>
                    <a:pt x="546174" y="39204"/>
                  </a:lnTo>
                  <a:lnTo>
                    <a:pt x="958806" y="39204"/>
                  </a:lnTo>
                  <a:cubicBezTo>
                    <a:pt x="958806" y="39204"/>
                    <a:pt x="958824" y="39204"/>
                    <a:pt x="958824" y="39222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8B04C3FA-210D-4C72-A667-934F10DCD1C3}"/>
                </a:ext>
              </a:extLst>
            </p:cNvPr>
            <p:cNvSpPr/>
            <p:nvPr/>
          </p:nvSpPr>
          <p:spPr>
            <a:xfrm>
              <a:off x="10535000" y="1071013"/>
              <a:ext cx="48600" cy="16200"/>
            </a:xfrm>
            <a:custGeom>
              <a:avLst/>
              <a:gdLst>
                <a:gd name="connsiteX0" fmla="*/ 40950 w 48600"/>
                <a:gd name="connsiteY0" fmla="*/ 0 h 16200"/>
                <a:gd name="connsiteX1" fmla="*/ 49374 w 48600"/>
                <a:gd name="connsiteY1" fmla="*/ 8424 h 16200"/>
                <a:gd name="connsiteX2" fmla="*/ 49374 w 48600"/>
                <a:gd name="connsiteY2" fmla="*/ 8406 h 16200"/>
                <a:gd name="connsiteX3" fmla="*/ 40950 w 48600"/>
                <a:gd name="connsiteY3" fmla="*/ 16830 h 16200"/>
                <a:gd name="connsiteX4" fmla="*/ 8424 w 48600"/>
                <a:gd name="connsiteY4" fmla="*/ 16830 h 16200"/>
                <a:gd name="connsiteX5" fmla="*/ 0 w 48600"/>
                <a:gd name="connsiteY5" fmla="*/ 8406 h 16200"/>
                <a:gd name="connsiteX6" fmla="*/ 0 w 48600"/>
                <a:gd name="connsiteY6" fmla="*/ 8424 h 16200"/>
                <a:gd name="connsiteX7" fmla="*/ 8424 w 48600"/>
                <a:gd name="connsiteY7" fmla="*/ 0 h 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0" h="16200">
                  <a:moveTo>
                    <a:pt x="40950" y="0"/>
                  </a:moveTo>
                  <a:cubicBezTo>
                    <a:pt x="45602" y="0"/>
                    <a:pt x="49374" y="3772"/>
                    <a:pt x="49374" y="8424"/>
                  </a:cubicBezTo>
                  <a:lnTo>
                    <a:pt x="49374" y="8406"/>
                  </a:lnTo>
                  <a:cubicBezTo>
                    <a:pt x="49374" y="13058"/>
                    <a:pt x="45602" y="16830"/>
                    <a:pt x="40950" y="16830"/>
                  </a:cubicBezTo>
                  <a:lnTo>
                    <a:pt x="8424" y="16830"/>
                  </a:lnTo>
                  <a:cubicBezTo>
                    <a:pt x="3772" y="16830"/>
                    <a:pt x="0" y="13058"/>
                    <a:pt x="0" y="8406"/>
                  </a:cubicBezTo>
                  <a:lnTo>
                    <a:pt x="0" y="8424"/>
                  </a:lnTo>
                  <a:cubicBezTo>
                    <a:pt x="0" y="3772"/>
                    <a:pt x="3772" y="0"/>
                    <a:pt x="8424" y="0"/>
                  </a:cubicBezTo>
                  <a:close/>
                </a:path>
              </a:pathLst>
            </a:custGeom>
            <a:solidFill>
              <a:srgbClr val="B9DDF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22622075-935E-424B-9901-13B1D611D22F}"/>
                </a:ext>
              </a:extLst>
            </p:cNvPr>
            <p:cNvSpPr/>
            <p:nvPr/>
          </p:nvSpPr>
          <p:spPr>
            <a:xfrm>
              <a:off x="10537016" y="1072921"/>
              <a:ext cx="12600" cy="12600"/>
            </a:xfrm>
            <a:custGeom>
              <a:avLst/>
              <a:gdLst>
                <a:gd name="connsiteX0" fmla="*/ 12996 w 12600"/>
                <a:gd name="connsiteY0" fmla="*/ 6498 h 12600"/>
                <a:gd name="connsiteX1" fmla="*/ 6498 w 12600"/>
                <a:gd name="connsiteY1" fmla="*/ 12996 h 12600"/>
                <a:gd name="connsiteX2" fmla="*/ 0 w 12600"/>
                <a:gd name="connsiteY2" fmla="*/ 6498 h 12600"/>
                <a:gd name="connsiteX3" fmla="*/ 6498 w 12600"/>
                <a:gd name="connsiteY3" fmla="*/ 0 h 12600"/>
                <a:gd name="connsiteX4" fmla="*/ 12996 w 12600"/>
                <a:gd name="connsiteY4" fmla="*/ 6498 h 1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0" h="12600">
                  <a:moveTo>
                    <a:pt x="12996" y="6498"/>
                  </a:moveTo>
                  <a:cubicBezTo>
                    <a:pt x="12996" y="10087"/>
                    <a:pt x="10087" y="12996"/>
                    <a:pt x="6498" y="12996"/>
                  </a:cubicBezTo>
                  <a:cubicBezTo>
                    <a:pt x="2909" y="12996"/>
                    <a:pt x="0" y="10087"/>
                    <a:pt x="0" y="6498"/>
                  </a:cubicBezTo>
                  <a:cubicBezTo>
                    <a:pt x="0" y="2909"/>
                    <a:pt x="2909" y="0"/>
                    <a:pt x="6498" y="0"/>
                  </a:cubicBezTo>
                  <a:cubicBezTo>
                    <a:pt x="10087" y="0"/>
                    <a:pt x="12996" y="2909"/>
                    <a:pt x="12996" y="649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0" name="Textfeld 149">
            <a:extLst>
              <a:ext uri="{FF2B5EF4-FFF2-40B4-BE49-F238E27FC236}">
                <a16:creationId xmlns:a16="http://schemas.microsoft.com/office/drawing/2014/main" id="{D9B3BBAD-31E4-41C7-9AFF-F0A6C8576ACA}"/>
              </a:ext>
            </a:extLst>
          </p:cNvPr>
          <p:cNvSpPr txBox="1"/>
          <p:nvPr/>
        </p:nvSpPr>
        <p:spPr>
          <a:xfrm>
            <a:off x="8862234" y="1380668"/>
            <a:ext cx="107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Speicher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F386B1BE-89E1-49E9-9383-66A085D438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57890" y="4407187"/>
            <a:ext cx="1440000" cy="1440000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64F183F3-B718-421C-B031-3177B1F831CA}"/>
              </a:ext>
            </a:extLst>
          </p:cNvPr>
          <p:cNvSpPr txBox="1"/>
          <p:nvPr/>
        </p:nvSpPr>
        <p:spPr>
          <a:xfrm>
            <a:off x="4039262" y="5490583"/>
            <a:ext cx="17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Zusammenarbeit</a:t>
            </a:r>
          </a:p>
        </p:txBody>
      </p:sp>
      <p:grpSp>
        <p:nvGrpSpPr>
          <p:cNvPr id="153" name="Grafik 138">
            <a:extLst>
              <a:ext uri="{FF2B5EF4-FFF2-40B4-BE49-F238E27FC236}">
                <a16:creationId xmlns:a16="http://schemas.microsoft.com/office/drawing/2014/main" id="{F0C0035B-6518-4EDD-9EA9-6114122DFBEE}"/>
              </a:ext>
            </a:extLst>
          </p:cNvPr>
          <p:cNvGrpSpPr/>
          <p:nvPr/>
        </p:nvGrpSpPr>
        <p:grpSpPr>
          <a:xfrm>
            <a:off x="4569550" y="4157987"/>
            <a:ext cx="1440000" cy="1440000"/>
            <a:chOff x="7225454" y="508455"/>
            <a:chExt cx="1440000" cy="1440000"/>
          </a:xfrm>
        </p:grpSpPr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26A7BCBD-30A1-4E54-9181-844460CD9E2F}"/>
                </a:ext>
              </a:extLst>
            </p:cNvPr>
            <p:cNvSpPr/>
            <p:nvPr/>
          </p:nvSpPr>
          <p:spPr>
            <a:xfrm>
              <a:off x="7595588" y="994062"/>
              <a:ext cx="369000" cy="441000"/>
            </a:xfrm>
            <a:custGeom>
              <a:avLst/>
              <a:gdLst>
                <a:gd name="connsiteX0" fmla="*/ 262908 w 369000"/>
                <a:gd name="connsiteY0" fmla="*/ 239037 h 441000"/>
                <a:gd name="connsiteX1" fmla="*/ 297054 w 369000"/>
                <a:gd name="connsiteY1" fmla="*/ 293397 h 441000"/>
                <a:gd name="connsiteX2" fmla="*/ 326826 w 369000"/>
                <a:gd name="connsiteY2" fmla="*/ 290067 h 441000"/>
                <a:gd name="connsiteX3" fmla="*/ 300420 w 369000"/>
                <a:gd name="connsiteY3" fmla="*/ 405645 h 441000"/>
                <a:gd name="connsiteX4" fmla="*/ 186786 w 369000"/>
                <a:gd name="connsiteY4" fmla="*/ 379689 h 441000"/>
                <a:gd name="connsiteX5" fmla="*/ 188766 w 369000"/>
                <a:gd name="connsiteY5" fmla="*/ 406365 h 441000"/>
                <a:gd name="connsiteX6" fmla="*/ 134406 w 369000"/>
                <a:gd name="connsiteY6" fmla="*/ 440511 h 441000"/>
                <a:gd name="connsiteX7" fmla="*/ 100260 w 369000"/>
                <a:gd name="connsiteY7" fmla="*/ 386151 h 441000"/>
                <a:gd name="connsiteX8" fmla="*/ 113634 w 369000"/>
                <a:gd name="connsiteY8" fmla="*/ 362985 h 441000"/>
                <a:gd name="connsiteX9" fmla="*/ 0 w 369000"/>
                <a:gd name="connsiteY9" fmla="*/ 337029 h 441000"/>
                <a:gd name="connsiteX10" fmla="*/ 26226 w 369000"/>
                <a:gd name="connsiteY10" fmla="*/ 222189 h 441000"/>
                <a:gd name="connsiteX11" fmla="*/ 50796 w 369000"/>
                <a:gd name="connsiteY11" fmla="*/ 237147 h 441000"/>
                <a:gd name="connsiteX12" fmla="*/ 105156 w 369000"/>
                <a:gd name="connsiteY12" fmla="*/ 203001 h 441000"/>
                <a:gd name="connsiteX13" fmla="*/ 71010 w 369000"/>
                <a:gd name="connsiteY13" fmla="*/ 148641 h 441000"/>
                <a:gd name="connsiteX14" fmla="*/ 42372 w 369000"/>
                <a:gd name="connsiteY14" fmla="*/ 151449 h 441000"/>
                <a:gd name="connsiteX15" fmla="*/ 68598 w 369000"/>
                <a:gd name="connsiteY15" fmla="*/ 36609 h 441000"/>
                <a:gd name="connsiteX16" fmla="*/ 182646 w 369000"/>
                <a:gd name="connsiteY16" fmla="*/ 62655 h 441000"/>
                <a:gd name="connsiteX17" fmla="*/ 180396 w 369000"/>
                <a:gd name="connsiteY17" fmla="*/ 35295 h 441000"/>
                <a:gd name="connsiteX18" fmla="*/ 234756 w 369000"/>
                <a:gd name="connsiteY18" fmla="*/ 1149 h 441000"/>
                <a:gd name="connsiteX19" fmla="*/ 268902 w 369000"/>
                <a:gd name="connsiteY19" fmla="*/ 55527 h 441000"/>
                <a:gd name="connsiteX20" fmla="*/ 254988 w 369000"/>
                <a:gd name="connsiteY20" fmla="*/ 79197 h 441000"/>
                <a:gd name="connsiteX21" fmla="*/ 369036 w 369000"/>
                <a:gd name="connsiteY21" fmla="*/ 105243 h 441000"/>
                <a:gd name="connsiteX22" fmla="*/ 342630 w 369000"/>
                <a:gd name="connsiteY22" fmla="*/ 220821 h 441000"/>
                <a:gd name="connsiteX23" fmla="*/ 317250 w 369000"/>
                <a:gd name="connsiteY23" fmla="*/ 204891 h 441000"/>
                <a:gd name="connsiteX24" fmla="*/ 262890 w 369000"/>
                <a:gd name="connsiteY24" fmla="*/ 239037 h 44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9000" h="441000">
                  <a:moveTo>
                    <a:pt x="262908" y="239037"/>
                  </a:moveTo>
                  <a:cubicBezTo>
                    <a:pt x="257328" y="263481"/>
                    <a:pt x="272610" y="287817"/>
                    <a:pt x="297054" y="293397"/>
                  </a:cubicBezTo>
                  <a:cubicBezTo>
                    <a:pt x="307476" y="295773"/>
                    <a:pt x="317880" y="294369"/>
                    <a:pt x="326826" y="290067"/>
                  </a:cubicBezTo>
                  <a:lnTo>
                    <a:pt x="300420" y="405645"/>
                  </a:lnTo>
                  <a:lnTo>
                    <a:pt x="186786" y="379689"/>
                  </a:lnTo>
                  <a:cubicBezTo>
                    <a:pt x="190008" y="387897"/>
                    <a:pt x="190872" y="397131"/>
                    <a:pt x="188766" y="406365"/>
                  </a:cubicBezTo>
                  <a:cubicBezTo>
                    <a:pt x="183186" y="430791"/>
                    <a:pt x="158850" y="446091"/>
                    <a:pt x="134406" y="440511"/>
                  </a:cubicBezTo>
                  <a:cubicBezTo>
                    <a:pt x="109980" y="434931"/>
                    <a:pt x="94680" y="410595"/>
                    <a:pt x="100260" y="386151"/>
                  </a:cubicBezTo>
                  <a:cubicBezTo>
                    <a:pt x="102366" y="376917"/>
                    <a:pt x="107172" y="368979"/>
                    <a:pt x="113634" y="362985"/>
                  </a:cubicBezTo>
                  <a:lnTo>
                    <a:pt x="0" y="337029"/>
                  </a:lnTo>
                  <a:lnTo>
                    <a:pt x="26226" y="222189"/>
                  </a:lnTo>
                  <a:cubicBezTo>
                    <a:pt x="32364" y="229443"/>
                    <a:pt x="40824" y="234861"/>
                    <a:pt x="50796" y="237147"/>
                  </a:cubicBezTo>
                  <a:cubicBezTo>
                    <a:pt x="75222" y="242727"/>
                    <a:pt x="99576" y="227445"/>
                    <a:pt x="105156" y="203001"/>
                  </a:cubicBezTo>
                  <a:cubicBezTo>
                    <a:pt x="110736" y="178575"/>
                    <a:pt x="95454" y="154221"/>
                    <a:pt x="71010" y="148641"/>
                  </a:cubicBezTo>
                  <a:cubicBezTo>
                    <a:pt x="61020" y="146355"/>
                    <a:pt x="51048" y="147561"/>
                    <a:pt x="42372" y="151449"/>
                  </a:cubicBezTo>
                  <a:lnTo>
                    <a:pt x="68598" y="36609"/>
                  </a:lnTo>
                  <a:lnTo>
                    <a:pt x="182646" y="62655"/>
                  </a:lnTo>
                  <a:cubicBezTo>
                    <a:pt x="179190" y="54285"/>
                    <a:pt x="178218" y="44799"/>
                    <a:pt x="180396" y="35295"/>
                  </a:cubicBezTo>
                  <a:cubicBezTo>
                    <a:pt x="185976" y="10851"/>
                    <a:pt x="210312" y="-4431"/>
                    <a:pt x="234756" y="1149"/>
                  </a:cubicBezTo>
                  <a:cubicBezTo>
                    <a:pt x="259200" y="6729"/>
                    <a:pt x="274482" y="31065"/>
                    <a:pt x="268902" y="55527"/>
                  </a:cubicBezTo>
                  <a:cubicBezTo>
                    <a:pt x="266724" y="65031"/>
                    <a:pt x="261738" y="73149"/>
                    <a:pt x="254988" y="79197"/>
                  </a:cubicBezTo>
                  <a:lnTo>
                    <a:pt x="369036" y="105243"/>
                  </a:lnTo>
                  <a:lnTo>
                    <a:pt x="342630" y="220821"/>
                  </a:lnTo>
                  <a:cubicBezTo>
                    <a:pt x="336438" y="213081"/>
                    <a:pt x="327672" y="207285"/>
                    <a:pt x="317250" y="204891"/>
                  </a:cubicBezTo>
                  <a:cubicBezTo>
                    <a:pt x="292824" y="199311"/>
                    <a:pt x="268470" y="214593"/>
                    <a:pt x="262890" y="23903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E20E1584-6694-4A38-B536-C0FF46689FB2}"/>
                </a:ext>
              </a:extLst>
            </p:cNvPr>
            <p:cNvSpPr/>
            <p:nvPr/>
          </p:nvSpPr>
          <p:spPr>
            <a:xfrm>
              <a:off x="7857366" y="1099305"/>
              <a:ext cx="444600" cy="369000"/>
            </a:xfrm>
            <a:custGeom>
              <a:avLst/>
              <a:gdLst>
                <a:gd name="connsiteX0" fmla="*/ 443768 w 444600"/>
                <a:gd name="connsiteY0" fmla="*/ 234900 h 369000"/>
                <a:gd name="connsiteX1" fmla="*/ 389408 w 444600"/>
                <a:gd name="connsiteY1" fmla="*/ 269046 h 369000"/>
                <a:gd name="connsiteX2" fmla="*/ 365216 w 444600"/>
                <a:gd name="connsiteY2" fmla="*/ 254520 h 369000"/>
                <a:gd name="connsiteX3" fmla="*/ 339062 w 444600"/>
                <a:gd name="connsiteY3" fmla="*/ 369018 h 369000"/>
                <a:gd name="connsiteX4" fmla="*/ 223898 w 444600"/>
                <a:gd name="connsiteY4" fmla="*/ 342702 h 369000"/>
                <a:gd name="connsiteX5" fmla="*/ 239288 w 444600"/>
                <a:gd name="connsiteY5" fmla="*/ 317772 h 369000"/>
                <a:gd name="connsiteX6" fmla="*/ 205142 w 444600"/>
                <a:gd name="connsiteY6" fmla="*/ 263412 h 369000"/>
                <a:gd name="connsiteX7" fmla="*/ 150782 w 444600"/>
                <a:gd name="connsiteY7" fmla="*/ 297558 h 369000"/>
                <a:gd name="connsiteX8" fmla="*/ 153824 w 444600"/>
                <a:gd name="connsiteY8" fmla="*/ 326700 h 369000"/>
                <a:gd name="connsiteX9" fmla="*/ 38660 w 444600"/>
                <a:gd name="connsiteY9" fmla="*/ 300402 h 369000"/>
                <a:gd name="connsiteX10" fmla="*/ 65066 w 444600"/>
                <a:gd name="connsiteY10" fmla="*/ 184824 h 369000"/>
                <a:gd name="connsiteX11" fmla="*/ 35294 w 444600"/>
                <a:gd name="connsiteY11" fmla="*/ 188154 h 369000"/>
                <a:gd name="connsiteX12" fmla="*/ 1148 w 444600"/>
                <a:gd name="connsiteY12" fmla="*/ 133794 h 369000"/>
                <a:gd name="connsiteX13" fmla="*/ 55508 w 444600"/>
                <a:gd name="connsiteY13" fmla="*/ 99648 h 369000"/>
                <a:gd name="connsiteX14" fmla="*/ 80888 w 444600"/>
                <a:gd name="connsiteY14" fmla="*/ 115578 h 369000"/>
                <a:gd name="connsiteX15" fmla="*/ 107294 w 444600"/>
                <a:gd name="connsiteY15" fmla="*/ 0 h 369000"/>
                <a:gd name="connsiteX16" fmla="*/ 222782 w 444600"/>
                <a:gd name="connsiteY16" fmla="*/ 26388 h 369000"/>
                <a:gd name="connsiteX17" fmla="*/ 206960 w 444600"/>
                <a:gd name="connsiteY17" fmla="*/ 51678 h 369000"/>
                <a:gd name="connsiteX18" fmla="*/ 241106 w 444600"/>
                <a:gd name="connsiteY18" fmla="*/ 106038 h 369000"/>
                <a:gd name="connsiteX19" fmla="*/ 295466 w 444600"/>
                <a:gd name="connsiteY19" fmla="*/ 71892 h 369000"/>
                <a:gd name="connsiteX20" fmla="*/ 292190 w 444600"/>
                <a:gd name="connsiteY20" fmla="*/ 42228 h 369000"/>
                <a:gd name="connsiteX21" fmla="*/ 407696 w 444600"/>
                <a:gd name="connsiteY21" fmla="*/ 68616 h 369000"/>
                <a:gd name="connsiteX22" fmla="*/ 381542 w 444600"/>
                <a:gd name="connsiteY22" fmla="*/ 183114 h 369000"/>
                <a:gd name="connsiteX23" fmla="*/ 409640 w 444600"/>
                <a:gd name="connsiteY23" fmla="*/ 180540 h 369000"/>
                <a:gd name="connsiteX24" fmla="*/ 443786 w 444600"/>
                <a:gd name="connsiteY24" fmla="*/ 234900 h 36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600" h="369000">
                  <a:moveTo>
                    <a:pt x="443768" y="234900"/>
                  </a:moveTo>
                  <a:cubicBezTo>
                    <a:pt x="438188" y="259344"/>
                    <a:pt x="413852" y="274626"/>
                    <a:pt x="389408" y="269046"/>
                  </a:cubicBezTo>
                  <a:cubicBezTo>
                    <a:pt x="379634" y="266814"/>
                    <a:pt x="371318" y="261576"/>
                    <a:pt x="365216" y="254520"/>
                  </a:cubicBezTo>
                  <a:lnTo>
                    <a:pt x="339062" y="369018"/>
                  </a:lnTo>
                  <a:lnTo>
                    <a:pt x="223898" y="342702"/>
                  </a:lnTo>
                  <a:cubicBezTo>
                    <a:pt x="231386" y="336546"/>
                    <a:pt x="236966" y="327942"/>
                    <a:pt x="239288" y="317772"/>
                  </a:cubicBezTo>
                  <a:cubicBezTo>
                    <a:pt x="244868" y="293346"/>
                    <a:pt x="229586" y="269010"/>
                    <a:pt x="205142" y="263412"/>
                  </a:cubicBezTo>
                  <a:cubicBezTo>
                    <a:pt x="180698" y="257832"/>
                    <a:pt x="156362" y="273114"/>
                    <a:pt x="150782" y="297558"/>
                  </a:cubicBezTo>
                  <a:cubicBezTo>
                    <a:pt x="148460" y="307728"/>
                    <a:pt x="149756" y="317898"/>
                    <a:pt x="153824" y="326700"/>
                  </a:cubicBezTo>
                  <a:lnTo>
                    <a:pt x="38660" y="300402"/>
                  </a:lnTo>
                  <a:lnTo>
                    <a:pt x="65066" y="184824"/>
                  </a:lnTo>
                  <a:cubicBezTo>
                    <a:pt x="56120" y="189108"/>
                    <a:pt x="45716" y="190530"/>
                    <a:pt x="35294" y="188154"/>
                  </a:cubicBezTo>
                  <a:cubicBezTo>
                    <a:pt x="10868" y="182574"/>
                    <a:pt x="-4432" y="158238"/>
                    <a:pt x="1148" y="133794"/>
                  </a:cubicBezTo>
                  <a:cubicBezTo>
                    <a:pt x="6728" y="109368"/>
                    <a:pt x="31064" y="94068"/>
                    <a:pt x="55508" y="99648"/>
                  </a:cubicBezTo>
                  <a:cubicBezTo>
                    <a:pt x="65930" y="102024"/>
                    <a:pt x="74696" y="107820"/>
                    <a:pt x="80888" y="115578"/>
                  </a:cubicBezTo>
                  <a:lnTo>
                    <a:pt x="107294" y="0"/>
                  </a:lnTo>
                  <a:lnTo>
                    <a:pt x="222782" y="26388"/>
                  </a:lnTo>
                  <a:cubicBezTo>
                    <a:pt x="215078" y="32562"/>
                    <a:pt x="209336" y="41292"/>
                    <a:pt x="206960" y="51678"/>
                  </a:cubicBezTo>
                  <a:cubicBezTo>
                    <a:pt x="201380" y="76104"/>
                    <a:pt x="216662" y="100458"/>
                    <a:pt x="241106" y="106038"/>
                  </a:cubicBezTo>
                  <a:cubicBezTo>
                    <a:pt x="265550" y="111618"/>
                    <a:pt x="289886" y="96336"/>
                    <a:pt x="295466" y="71892"/>
                  </a:cubicBezTo>
                  <a:cubicBezTo>
                    <a:pt x="297842" y="61506"/>
                    <a:pt x="296456" y="51156"/>
                    <a:pt x="292190" y="42228"/>
                  </a:cubicBezTo>
                  <a:lnTo>
                    <a:pt x="407696" y="68616"/>
                  </a:lnTo>
                  <a:lnTo>
                    <a:pt x="381542" y="183114"/>
                  </a:lnTo>
                  <a:cubicBezTo>
                    <a:pt x="390092" y="179406"/>
                    <a:pt x="399848" y="178308"/>
                    <a:pt x="409640" y="180540"/>
                  </a:cubicBezTo>
                  <a:cubicBezTo>
                    <a:pt x="434084" y="186120"/>
                    <a:pt x="449366" y="210456"/>
                    <a:pt x="443786" y="2349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02024245-826D-4D36-9FB0-F253E386F6E8}"/>
                </a:ext>
              </a:extLst>
            </p:cNvPr>
            <p:cNvSpPr/>
            <p:nvPr/>
          </p:nvSpPr>
          <p:spPr>
            <a:xfrm>
              <a:off x="7486076" y="1465585"/>
              <a:ext cx="682200" cy="297000"/>
            </a:xfrm>
            <a:custGeom>
              <a:avLst/>
              <a:gdLst>
                <a:gd name="connsiteX0" fmla="*/ 682740 w 682200"/>
                <a:gd name="connsiteY0" fmla="*/ 79454 h 297000"/>
                <a:gd name="connsiteX1" fmla="*/ 658278 w 682200"/>
                <a:gd name="connsiteY1" fmla="*/ 121862 h 297000"/>
                <a:gd name="connsiteX2" fmla="*/ 361476 w 682200"/>
                <a:gd name="connsiteY2" fmla="*/ 293294 h 297000"/>
                <a:gd name="connsiteX3" fmla="*/ 335178 w 682200"/>
                <a:gd name="connsiteY3" fmla="*/ 296318 h 297000"/>
                <a:gd name="connsiteX4" fmla="*/ 100494 w 682200"/>
                <a:gd name="connsiteY4" fmla="*/ 225200 h 297000"/>
                <a:gd name="connsiteX5" fmla="*/ 77868 w 682200"/>
                <a:gd name="connsiteY5" fmla="*/ 237062 h 297000"/>
                <a:gd name="connsiteX6" fmla="*/ 77670 w 682200"/>
                <a:gd name="connsiteY6" fmla="*/ 237170 h 297000"/>
                <a:gd name="connsiteX7" fmla="*/ 0 w 682200"/>
                <a:gd name="connsiteY7" fmla="*/ 89156 h 297000"/>
                <a:gd name="connsiteX8" fmla="*/ 198 w 682200"/>
                <a:gd name="connsiteY8" fmla="*/ 89048 h 297000"/>
                <a:gd name="connsiteX9" fmla="*/ 166122 w 682200"/>
                <a:gd name="connsiteY9" fmla="*/ 1982 h 297000"/>
                <a:gd name="connsiteX10" fmla="*/ 179100 w 682200"/>
                <a:gd name="connsiteY10" fmla="*/ 740 h 297000"/>
                <a:gd name="connsiteX11" fmla="*/ 432270 w 682200"/>
                <a:gd name="connsiteY11" fmla="*/ 77474 h 297000"/>
                <a:gd name="connsiteX12" fmla="*/ 457182 w 682200"/>
                <a:gd name="connsiteY12" fmla="*/ 124058 h 297000"/>
                <a:gd name="connsiteX13" fmla="*/ 456948 w 682200"/>
                <a:gd name="connsiteY13" fmla="*/ 124760 h 297000"/>
                <a:gd name="connsiteX14" fmla="*/ 456642 w 682200"/>
                <a:gd name="connsiteY14" fmla="*/ 124148 h 297000"/>
                <a:gd name="connsiteX15" fmla="*/ 410418 w 682200"/>
                <a:gd name="connsiteY15" fmla="*/ 147584 h 297000"/>
                <a:gd name="connsiteX16" fmla="*/ 244926 w 682200"/>
                <a:gd name="connsiteY16" fmla="*/ 98498 h 297000"/>
                <a:gd name="connsiteX17" fmla="*/ 244404 w 682200"/>
                <a:gd name="connsiteY17" fmla="*/ 100226 h 297000"/>
                <a:gd name="connsiteX18" fmla="*/ 408096 w 682200"/>
                <a:gd name="connsiteY18" fmla="*/ 148772 h 297000"/>
                <a:gd name="connsiteX19" fmla="*/ 391248 w 682200"/>
                <a:gd name="connsiteY19" fmla="*/ 157322 h 297000"/>
                <a:gd name="connsiteX20" fmla="*/ 392058 w 682200"/>
                <a:gd name="connsiteY20" fmla="*/ 158924 h 297000"/>
                <a:gd name="connsiteX21" fmla="*/ 457452 w 682200"/>
                <a:gd name="connsiteY21" fmla="*/ 125750 h 297000"/>
                <a:gd name="connsiteX22" fmla="*/ 457092 w 682200"/>
                <a:gd name="connsiteY22" fmla="*/ 125030 h 297000"/>
                <a:gd name="connsiteX23" fmla="*/ 609354 w 682200"/>
                <a:gd name="connsiteY23" fmla="*/ 37118 h 297000"/>
                <a:gd name="connsiteX24" fmla="*/ 676188 w 682200"/>
                <a:gd name="connsiteY24" fmla="*/ 55046 h 297000"/>
                <a:gd name="connsiteX25" fmla="*/ 682740 w 682200"/>
                <a:gd name="connsiteY25" fmla="*/ 79454 h 2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2200" h="297000">
                  <a:moveTo>
                    <a:pt x="682740" y="79454"/>
                  </a:moveTo>
                  <a:cubicBezTo>
                    <a:pt x="682740" y="96356"/>
                    <a:pt x="673974" y="112790"/>
                    <a:pt x="658278" y="121862"/>
                  </a:cubicBezTo>
                  <a:lnTo>
                    <a:pt x="361476" y="293294"/>
                  </a:lnTo>
                  <a:cubicBezTo>
                    <a:pt x="353520" y="297902"/>
                    <a:pt x="343998" y="298982"/>
                    <a:pt x="335178" y="296318"/>
                  </a:cubicBezTo>
                  <a:cubicBezTo>
                    <a:pt x="256950" y="272612"/>
                    <a:pt x="178722" y="248906"/>
                    <a:pt x="100494" y="225200"/>
                  </a:cubicBezTo>
                  <a:lnTo>
                    <a:pt x="77868" y="237062"/>
                  </a:lnTo>
                  <a:lnTo>
                    <a:pt x="77670" y="237170"/>
                  </a:lnTo>
                  <a:lnTo>
                    <a:pt x="0" y="89156"/>
                  </a:lnTo>
                  <a:lnTo>
                    <a:pt x="198" y="89048"/>
                  </a:lnTo>
                  <a:lnTo>
                    <a:pt x="166122" y="1982"/>
                  </a:lnTo>
                  <a:cubicBezTo>
                    <a:pt x="170118" y="-124"/>
                    <a:pt x="174780" y="-574"/>
                    <a:pt x="179100" y="740"/>
                  </a:cubicBezTo>
                  <a:lnTo>
                    <a:pt x="432270" y="77474"/>
                  </a:lnTo>
                  <a:cubicBezTo>
                    <a:pt x="452016" y="83468"/>
                    <a:pt x="463176" y="104312"/>
                    <a:pt x="457182" y="124058"/>
                  </a:cubicBezTo>
                  <a:cubicBezTo>
                    <a:pt x="457110" y="124292"/>
                    <a:pt x="457038" y="124526"/>
                    <a:pt x="456948" y="124760"/>
                  </a:cubicBezTo>
                  <a:lnTo>
                    <a:pt x="456642" y="124148"/>
                  </a:lnTo>
                  <a:lnTo>
                    <a:pt x="410418" y="147584"/>
                  </a:lnTo>
                  <a:lnTo>
                    <a:pt x="244926" y="98498"/>
                  </a:lnTo>
                  <a:lnTo>
                    <a:pt x="244404" y="100226"/>
                  </a:lnTo>
                  <a:lnTo>
                    <a:pt x="408096" y="148772"/>
                  </a:lnTo>
                  <a:lnTo>
                    <a:pt x="391248" y="157322"/>
                  </a:lnTo>
                  <a:lnTo>
                    <a:pt x="392058" y="158924"/>
                  </a:lnTo>
                  <a:lnTo>
                    <a:pt x="457452" y="125750"/>
                  </a:lnTo>
                  <a:lnTo>
                    <a:pt x="457092" y="125030"/>
                  </a:lnTo>
                  <a:lnTo>
                    <a:pt x="609354" y="37118"/>
                  </a:lnTo>
                  <a:cubicBezTo>
                    <a:pt x="632754" y="23618"/>
                    <a:pt x="662670" y="31646"/>
                    <a:pt x="676188" y="55046"/>
                  </a:cubicBezTo>
                  <a:cubicBezTo>
                    <a:pt x="680634" y="62750"/>
                    <a:pt x="682740" y="71156"/>
                    <a:pt x="682740" y="79454"/>
                  </a:cubicBezTo>
                  <a:close/>
                </a:path>
              </a:pathLst>
            </a:custGeom>
            <a:solidFill>
              <a:srgbClr val="F9DBC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C1AA97C8-689B-4026-8A67-E710359C69F4}"/>
                </a:ext>
              </a:extLst>
            </p:cNvPr>
            <p:cNvSpPr/>
            <p:nvPr/>
          </p:nvSpPr>
          <p:spPr>
            <a:xfrm>
              <a:off x="7391414" y="1532403"/>
              <a:ext cx="185400" cy="237600"/>
            </a:xfrm>
            <a:custGeom>
              <a:avLst/>
              <a:gdLst>
                <a:gd name="connsiteX0" fmla="*/ 185436 w 185400"/>
                <a:gd name="connsiteY0" fmla="*/ 195318 h 237600"/>
                <a:gd name="connsiteX1" fmla="*/ 102492 w 185400"/>
                <a:gd name="connsiteY1" fmla="*/ 238842 h 237600"/>
                <a:gd name="connsiteX2" fmla="*/ 0 w 185400"/>
                <a:gd name="connsiteY2" fmla="*/ 43524 h 237600"/>
                <a:gd name="connsiteX3" fmla="*/ 82944 w 185400"/>
                <a:gd name="connsiteY3" fmla="*/ 0 h 237600"/>
                <a:gd name="connsiteX4" fmla="*/ 94554 w 185400"/>
                <a:gd name="connsiteY4" fmla="*/ 22140 h 237600"/>
                <a:gd name="connsiteX5" fmla="*/ 94662 w 185400"/>
                <a:gd name="connsiteY5" fmla="*/ 22338 h 237600"/>
                <a:gd name="connsiteX6" fmla="*/ 172332 w 185400"/>
                <a:gd name="connsiteY6" fmla="*/ 170352 h 237600"/>
                <a:gd name="connsiteX7" fmla="*/ 172440 w 185400"/>
                <a:gd name="connsiteY7" fmla="*/ 170550 h 237600"/>
                <a:gd name="connsiteX8" fmla="*/ 185436 w 185400"/>
                <a:gd name="connsiteY8" fmla="*/ 195318 h 2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00" h="237600">
                  <a:moveTo>
                    <a:pt x="185436" y="195318"/>
                  </a:moveTo>
                  <a:lnTo>
                    <a:pt x="102492" y="238842"/>
                  </a:lnTo>
                  <a:lnTo>
                    <a:pt x="0" y="43524"/>
                  </a:lnTo>
                  <a:lnTo>
                    <a:pt x="82944" y="0"/>
                  </a:lnTo>
                  <a:lnTo>
                    <a:pt x="94554" y="22140"/>
                  </a:lnTo>
                  <a:lnTo>
                    <a:pt x="94662" y="22338"/>
                  </a:lnTo>
                  <a:lnTo>
                    <a:pt x="172332" y="170352"/>
                  </a:lnTo>
                  <a:lnTo>
                    <a:pt x="172440" y="170550"/>
                  </a:lnTo>
                  <a:lnTo>
                    <a:pt x="185436" y="195318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01B41358-37F8-4B1B-A8AA-2F516BFEBFD8}"/>
                </a:ext>
              </a:extLst>
            </p:cNvPr>
            <p:cNvSpPr/>
            <p:nvPr/>
          </p:nvSpPr>
          <p:spPr>
            <a:xfrm>
              <a:off x="7730480" y="1564083"/>
              <a:ext cx="212400" cy="59400"/>
            </a:xfrm>
            <a:custGeom>
              <a:avLst/>
              <a:gdLst>
                <a:gd name="connsiteX0" fmla="*/ 213048 w 212400"/>
                <a:gd name="connsiteY0" fmla="*/ 27252 h 59400"/>
                <a:gd name="connsiteX1" fmla="*/ 147654 w 212400"/>
                <a:gd name="connsiteY1" fmla="*/ 60426 h 59400"/>
                <a:gd name="connsiteX2" fmla="*/ 146844 w 212400"/>
                <a:gd name="connsiteY2" fmla="*/ 58824 h 59400"/>
                <a:gd name="connsiteX3" fmla="*/ 163692 w 212400"/>
                <a:gd name="connsiteY3" fmla="*/ 50274 h 59400"/>
                <a:gd name="connsiteX4" fmla="*/ 0 w 212400"/>
                <a:gd name="connsiteY4" fmla="*/ 1728 h 59400"/>
                <a:gd name="connsiteX5" fmla="*/ 522 w 212400"/>
                <a:gd name="connsiteY5" fmla="*/ 0 h 59400"/>
                <a:gd name="connsiteX6" fmla="*/ 166014 w 212400"/>
                <a:gd name="connsiteY6" fmla="*/ 49086 h 59400"/>
                <a:gd name="connsiteX7" fmla="*/ 212238 w 212400"/>
                <a:gd name="connsiteY7" fmla="*/ 25650 h 59400"/>
                <a:gd name="connsiteX8" fmla="*/ 212544 w 212400"/>
                <a:gd name="connsiteY8" fmla="*/ 26262 h 59400"/>
                <a:gd name="connsiteX9" fmla="*/ 212400 w 212400"/>
                <a:gd name="connsiteY9" fmla="*/ 26694 h 59400"/>
                <a:gd name="connsiteX10" fmla="*/ 212688 w 212400"/>
                <a:gd name="connsiteY10" fmla="*/ 26532 h 59400"/>
                <a:gd name="connsiteX11" fmla="*/ 213048 w 212400"/>
                <a:gd name="connsiteY11" fmla="*/ 27252 h 5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400" h="59400">
                  <a:moveTo>
                    <a:pt x="213048" y="27252"/>
                  </a:moveTo>
                  <a:lnTo>
                    <a:pt x="147654" y="60426"/>
                  </a:lnTo>
                  <a:lnTo>
                    <a:pt x="146844" y="58824"/>
                  </a:lnTo>
                  <a:lnTo>
                    <a:pt x="163692" y="50274"/>
                  </a:lnTo>
                  <a:lnTo>
                    <a:pt x="0" y="1728"/>
                  </a:lnTo>
                  <a:lnTo>
                    <a:pt x="522" y="0"/>
                  </a:lnTo>
                  <a:lnTo>
                    <a:pt x="166014" y="49086"/>
                  </a:lnTo>
                  <a:lnTo>
                    <a:pt x="212238" y="25650"/>
                  </a:lnTo>
                  <a:lnTo>
                    <a:pt x="212544" y="26262"/>
                  </a:lnTo>
                  <a:cubicBezTo>
                    <a:pt x="212508" y="26406"/>
                    <a:pt x="212454" y="26550"/>
                    <a:pt x="212400" y="26694"/>
                  </a:cubicBezTo>
                  <a:lnTo>
                    <a:pt x="212688" y="26532"/>
                  </a:lnTo>
                  <a:lnTo>
                    <a:pt x="213048" y="27252"/>
                  </a:lnTo>
                  <a:close/>
                </a:path>
              </a:pathLst>
            </a:custGeom>
            <a:solidFill>
              <a:srgbClr val="B47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4BBD2DEF-FADA-4F7A-935F-ACB65F2912C9}"/>
                </a:ext>
              </a:extLst>
            </p:cNvPr>
            <p:cNvSpPr/>
            <p:nvPr/>
          </p:nvSpPr>
          <p:spPr>
            <a:xfrm>
              <a:off x="7942880" y="1590345"/>
              <a:ext cx="1800" cy="1800"/>
            </a:xfrm>
            <a:custGeom>
              <a:avLst/>
              <a:gdLst>
                <a:gd name="connsiteX0" fmla="*/ 288 w 0"/>
                <a:gd name="connsiteY0" fmla="*/ 270 h 0"/>
                <a:gd name="connsiteX1" fmla="*/ 0 w 0"/>
                <a:gd name="connsiteY1" fmla="*/ 432 h 0"/>
                <a:gd name="connsiteX2" fmla="*/ 144 w 0"/>
                <a:gd name="connsiteY2" fmla="*/ 0 h 0"/>
                <a:gd name="connsiteX3" fmla="*/ 288 w 0"/>
                <a:gd name="connsiteY3" fmla="*/ 27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88" y="270"/>
                  </a:moveTo>
                  <a:lnTo>
                    <a:pt x="0" y="432"/>
                  </a:lnTo>
                  <a:cubicBezTo>
                    <a:pt x="54" y="288"/>
                    <a:pt x="108" y="144"/>
                    <a:pt x="144" y="0"/>
                  </a:cubicBezTo>
                  <a:lnTo>
                    <a:pt x="288" y="270"/>
                  </a:lnTo>
                  <a:close/>
                </a:path>
              </a:pathLst>
            </a:custGeom>
            <a:solidFill>
              <a:srgbClr val="B47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9F434F0E-20D0-45C4-BE45-A2AB29B3BB3A}"/>
                </a:ext>
              </a:extLst>
            </p:cNvPr>
            <p:cNvSpPr/>
            <p:nvPr/>
          </p:nvSpPr>
          <p:spPr>
            <a:xfrm>
              <a:off x="7722092" y="693575"/>
              <a:ext cx="682200" cy="297000"/>
            </a:xfrm>
            <a:custGeom>
              <a:avLst/>
              <a:gdLst>
                <a:gd name="connsiteX0" fmla="*/ 682740 w 682200"/>
                <a:gd name="connsiteY0" fmla="*/ 208594 h 297000"/>
                <a:gd name="connsiteX1" fmla="*/ 682542 w 682200"/>
                <a:gd name="connsiteY1" fmla="*/ 208702 h 297000"/>
                <a:gd name="connsiteX2" fmla="*/ 516636 w 682200"/>
                <a:gd name="connsiteY2" fmla="*/ 295768 h 297000"/>
                <a:gd name="connsiteX3" fmla="*/ 503640 w 682200"/>
                <a:gd name="connsiteY3" fmla="*/ 297010 h 297000"/>
                <a:gd name="connsiteX4" fmla="*/ 250470 w 682200"/>
                <a:gd name="connsiteY4" fmla="*/ 220276 h 297000"/>
                <a:gd name="connsiteX5" fmla="*/ 225576 w 682200"/>
                <a:gd name="connsiteY5" fmla="*/ 173692 h 297000"/>
                <a:gd name="connsiteX6" fmla="*/ 225810 w 682200"/>
                <a:gd name="connsiteY6" fmla="*/ 172990 h 297000"/>
                <a:gd name="connsiteX7" fmla="*/ 226116 w 682200"/>
                <a:gd name="connsiteY7" fmla="*/ 173602 h 297000"/>
                <a:gd name="connsiteX8" fmla="*/ 272340 w 682200"/>
                <a:gd name="connsiteY8" fmla="*/ 150166 h 297000"/>
                <a:gd name="connsiteX9" fmla="*/ 437832 w 682200"/>
                <a:gd name="connsiteY9" fmla="*/ 199252 h 297000"/>
                <a:gd name="connsiteX10" fmla="*/ 438354 w 682200"/>
                <a:gd name="connsiteY10" fmla="*/ 197524 h 297000"/>
                <a:gd name="connsiteX11" fmla="*/ 274662 w 682200"/>
                <a:gd name="connsiteY11" fmla="*/ 148978 h 297000"/>
                <a:gd name="connsiteX12" fmla="*/ 291510 w 682200"/>
                <a:gd name="connsiteY12" fmla="*/ 140428 h 297000"/>
                <a:gd name="connsiteX13" fmla="*/ 290700 w 682200"/>
                <a:gd name="connsiteY13" fmla="*/ 138826 h 297000"/>
                <a:gd name="connsiteX14" fmla="*/ 225306 w 682200"/>
                <a:gd name="connsiteY14" fmla="*/ 172000 h 297000"/>
                <a:gd name="connsiteX15" fmla="*/ 225666 w 682200"/>
                <a:gd name="connsiteY15" fmla="*/ 172720 h 297000"/>
                <a:gd name="connsiteX16" fmla="*/ 73404 w 682200"/>
                <a:gd name="connsiteY16" fmla="*/ 260632 h 297000"/>
                <a:gd name="connsiteX17" fmla="*/ 6570 w 682200"/>
                <a:gd name="connsiteY17" fmla="*/ 242704 h 297000"/>
                <a:gd name="connsiteX18" fmla="*/ 0 w 682200"/>
                <a:gd name="connsiteY18" fmla="*/ 218296 h 297000"/>
                <a:gd name="connsiteX19" fmla="*/ 24462 w 682200"/>
                <a:gd name="connsiteY19" fmla="*/ 175888 h 297000"/>
                <a:gd name="connsiteX20" fmla="*/ 321282 w 682200"/>
                <a:gd name="connsiteY20" fmla="*/ 4456 h 297000"/>
                <a:gd name="connsiteX21" fmla="*/ 347580 w 682200"/>
                <a:gd name="connsiteY21" fmla="*/ 1432 h 297000"/>
                <a:gd name="connsiteX22" fmla="*/ 582264 w 682200"/>
                <a:gd name="connsiteY22" fmla="*/ 72550 h 297000"/>
                <a:gd name="connsiteX23" fmla="*/ 604890 w 682200"/>
                <a:gd name="connsiteY23" fmla="*/ 60688 h 297000"/>
                <a:gd name="connsiteX24" fmla="*/ 605070 w 682200"/>
                <a:gd name="connsiteY24" fmla="*/ 60580 h 297000"/>
                <a:gd name="connsiteX25" fmla="*/ 682740 w 682200"/>
                <a:gd name="connsiteY25" fmla="*/ 208594 h 2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2200" h="297000">
                  <a:moveTo>
                    <a:pt x="682740" y="208594"/>
                  </a:moveTo>
                  <a:lnTo>
                    <a:pt x="682542" y="208702"/>
                  </a:lnTo>
                  <a:lnTo>
                    <a:pt x="516636" y="295768"/>
                  </a:lnTo>
                  <a:cubicBezTo>
                    <a:pt x="512640" y="297874"/>
                    <a:pt x="507960" y="298324"/>
                    <a:pt x="503640" y="297010"/>
                  </a:cubicBezTo>
                  <a:lnTo>
                    <a:pt x="250470" y="220276"/>
                  </a:lnTo>
                  <a:cubicBezTo>
                    <a:pt x="230742" y="214282"/>
                    <a:pt x="219582" y="193438"/>
                    <a:pt x="225576" y="173692"/>
                  </a:cubicBezTo>
                  <a:cubicBezTo>
                    <a:pt x="225648" y="173458"/>
                    <a:pt x="225720" y="173224"/>
                    <a:pt x="225810" y="172990"/>
                  </a:cubicBezTo>
                  <a:lnTo>
                    <a:pt x="226116" y="173602"/>
                  </a:lnTo>
                  <a:lnTo>
                    <a:pt x="272340" y="150166"/>
                  </a:lnTo>
                  <a:lnTo>
                    <a:pt x="437832" y="199252"/>
                  </a:lnTo>
                  <a:lnTo>
                    <a:pt x="438354" y="197524"/>
                  </a:lnTo>
                  <a:lnTo>
                    <a:pt x="274662" y="148978"/>
                  </a:lnTo>
                  <a:lnTo>
                    <a:pt x="291510" y="140428"/>
                  </a:lnTo>
                  <a:lnTo>
                    <a:pt x="290700" y="138826"/>
                  </a:lnTo>
                  <a:lnTo>
                    <a:pt x="225306" y="172000"/>
                  </a:lnTo>
                  <a:lnTo>
                    <a:pt x="225666" y="172720"/>
                  </a:lnTo>
                  <a:lnTo>
                    <a:pt x="73404" y="260632"/>
                  </a:lnTo>
                  <a:cubicBezTo>
                    <a:pt x="50004" y="274132"/>
                    <a:pt x="20070" y="266104"/>
                    <a:pt x="6570" y="242704"/>
                  </a:cubicBezTo>
                  <a:cubicBezTo>
                    <a:pt x="2124" y="235000"/>
                    <a:pt x="0" y="226594"/>
                    <a:pt x="0" y="218296"/>
                  </a:cubicBezTo>
                  <a:cubicBezTo>
                    <a:pt x="0" y="201394"/>
                    <a:pt x="8784" y="184960"/>
                    <a:pt x="24462" y="175888"/>
                  </a:cubicBezTo>
                  <a:lnTo>
                    <a:pt x="321282" y="4456"/>
                  </a:lnTo>
                  <a:cubicBezTo>
                    <a:pt x="329238" y="-152"/>
                    <a:pt x="338760" y="-1232"/>
                    <a:pt x="347580" y="1432"/>
                  </a:cubicBezTo>
                  <a:lnTo>
                    <a:pt x="582264" y="72550"/>
                  </a:lnTo>
                  <a:lnTo>
                    <a:pt x="604890" y="60688"/>
                  </a:lnTo>
                  <a:lnTo>
                    <a:pt x="605070" y="60580"/>
                  </a:lnTo>
                  <a:lnTo>
                    <a:pt x="682740" y="20859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7552D513-282E-4B4F-9F40-4F444DA4AB48}"/>
                </a:ext>
              </a:extLst>
            </p:cNvPr>
            <p:cNvSpPr/>
            <p:nvPr/>
          </p:nvSpPr>
          <p:spPr>
            <a:xfrm>
              <a:off x="8314076" y="685665"/>
              <a:ext cx="185400" cy="237600"/>
            </a:xfrm>
            <a:custGeom>
              <a:avLst/>
              <a:gdLst>
                <a:gd name="connsiteX0" fmla="*/ 185436 w 185400"/>
                <a:gd name="connsiteY0" fmla="*/ 195318 h 237600"/>
                <a:gd name="connsiteX1" fmla="*/ 102492 w 185400"/>
                <a:gd name="connsiteY1" fmla="*/ 238842 h 237600"/>
                <a:gd name="connsiteX2" fmla="*/ 90864 w 185400"/>
                <a:gd name="connsiteY2" fmla="*/ 216702 h 237600"/>
                <a:gd name="connsiteX3" fmla="*/ 90756 w 185400"/>
                <a:gd name="connsiteY3" fmla="*/ 216504 h 237600"/>
                <a:gd name="connsiteX4" fmla="*/ 13086 w 185400"/>
                <a:gd name="connsiteY4" fmla="*/ 68490 h 237600"/>
                <a:gd name="connsiteX5" fmla="*/ 12978 w 185400"/>
                <a:gd name="connsiteY5" fmla="*/ 68292 h 237600"/>
                <a:gd name="connsiteX6" fmla="*/ 0 w 185400"/>
                <a:gd name="connsiteY6" fmla="*/ 43524 h 237600"/>
                <a:gd name="connsiteX7" fmla="*/ 82926 w 185400"/>
                <a:gd name="connsiteY7" fmla="*/ 0 h 237600"/>
                <a:gd name="connsiteX8" fmla="*/ 185436 w 185400"/>
                <a:gd name="connsiteY8" fmla="*/ 195318 h 2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00" h="237600">
                  <a:moveTo>
                    <a:pt x="185436" y="195318"/>
                  </a:moveTo>
                  <a:lnTo>
                    <a:pt x="102492" y="238842"/>
                  </a:lnTo>
                  <a:lnTo>
                    <a:pt x="90864" y="216702"/>
                  </a:lnTo>
                  <a:lnTo>
                    <a:pt x="90756" y="216504"/>
                  </a:lnTo>
                  <a:lnTo>
                    <a:pt x="13086" y="68490"/>
                  </a:lnTo>
                  <a:lnTo>
                    <a:pt x="12978" y="68292"/>
                  </a:lnTo>
                  <a:lnTo>
                    <a:pt x="0" y="43524"/>
                  </a:lnTo>
                  <a:lnTo>
                    <a:pt x="82926" y="0"/>
                  </a:lnTo>
                  <a:lnTo>
                    <a:pt x="185436" y="195318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A5B2EB7E-BF37-45DC-8773-17781220870A}"/>
                </a:ext>
              </a:extLst>
            </p:cNvPr>
            <p:cNvSpPr/>
            <p:nvPr/>
          </p:nvSpPr>
          <p:spPr>
            <a:xfrm>
              <a:off x="7947398" y="832401"/>
              <a:ext cx="212400" cy="59400"/>
            </a:xfrm>
            <a:custGeom>
              <a:avLst/>
              <a:gdLst>
                <a:gd name="connsiteX0" fmla="*/ 213048 w 212400"/>
                <a:gd name="connsiteY0" fmla="*/ 58698 h 59400"/>
                <a:gd name="connsiteX1" fmla="*/ 212526 w 212400"/>
                <a:gd name="connsiteY1" fmla="*/ 60426 h 59400"/>
                <a:gd name="connsiteX2" fmla="*/ 47034 w 212400"/>
                <a:gd name="connsiteY2" fmla="*/ 11340 h 59400"/>
                <a:gd name="connsiteX3" fmla="*/ 810 w 212400"/>
                <a:gd name="connsiteY3" fmla="*/ 34776 h 59400"/>
                <a:gd name="connsiteX4" fmla="*/ 504 w 212400"/>
                <a:gd name="connsiteY4" fmla="*/ 34164 h 59400"/>
                <a:gd name="connsiteX5" fmla="*/ 648 w 212400"/>
                <a:gd name="connsiteY5" fmla="*/ 33732 h 59400"/>
                <a:gd name="connsiteX6" fmla="*/ 360 w 212400"/>
                <a:gd name="connsiteY6" fmla="*/ 33894 h 59400"/>
                <a:gd name="connsiteX7" fmla="*/ 0 w 212400"/>
                <a:gd name="connsiteY7" fmla="*/ 33174 h 59400"/>
                <a:gd name="connsiteX8" fmla="*/ 65394 w 212400"/>
                <a:gd name="connsiteY8" fmla="*/ 0 h 59400"/>
                <a:gd name="connsiteX9" fmla="*/ 66204 w 212400"/>
                <a:gd name="connsiteY9" fmla="*/ 1602 h 59400"/>
                <a:gd name="connsiteX10" fmla="*/ 49356 w 212400"/>
                <a:gd name="connsiteY10" fmla="*/ 10152 h 59400"/>
                <a:gd name="connsiteX11" fmla="*/ 213048 w 212400"/>
                <a:gd name="connsiteY11" fmla="*/ 58698 h 5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400" h="59400">
                  <a:moveTo>
                    <a:pt x="213048" y="58698"/>
                  </a:moveTo>
                  <a:lnTo>
                    <a:pt x="212526" y="60426"/>
                  </a:lnTo>
                  <a:lnTo>
                    <a:pt x="47034" y="11340"/>
                  </a:lnTo>
                  <a:lnTo>
                    <a:pt x="810" y="34776"/>
                  </a:lnTo>
                  <a:lnTo>
                    <a:pt x="504" y="34164"/>
                  </a:lnTo>
                  <a:cubicBezTo>
                    <a:pt x="540" y="34020"/>
                    <a:pt x="594" y="33876"/>
                    <a:pt x="648" y="33732"/>
                  </a:cubicBezTo>
                  <a:lnTo>
                    <a:pt x="360" y="33894"/>
                  </a:lnTo>
                  <a:lnTo>
                    <a:pt x="0" y="33174"/>
                  </a:lnTo>
                  <a:lnTo>
                    <a:pt x="65394" y="0"/>
                  </a:lnTo>
                  <a:lnTo>
                    <a:pt x="66204" y="1602"/>
                  </a:lnTo>
                  <a:lnTo>
                    <a:pt x="49356" y="10152"/>
                  </a:lnTo>
                  <a:lnTo>
                    <a:pt x="213048" y="58698"/>
                  </a:lnTo>
                  <a:close/>
                </a:path>
              </a:pathLst>
            </a:custGeom>
            <a:solidFill>
              <a:srgbClr val="42210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C210B011-44B4-47EF-ADB4-5BD853C0D646}"/>
                </a:ext>
              </a:extLst>
            </p:cNvPr>
            <p:cNvSpPr/>
            <p:nvPr/>
          </p:nvSpPr>
          <p:spPr>
            <a:xfrm>
              <a:off x="7947758" y="866133"/>
              <a:ext cx="1800" cy="1800"/>
            </a:xfrm>
            <a:custGeom>
              <a:avLst/>
              <a:gdLst>
                <a:gd name="connsiteX0" fmla="*/ 288 w 0"/>
                <a:gd name="connsiteY0" fmla="*/ 0 h 0"/>
                <a:gd name="connsiteX1" fmla="*/ 144 w 0"/>
                <a:gd name="connsiteY1" fmla="*/ 432 h 0"/>
                <a:gd name="connsiteX2" fmla="*/ 0 w 0"/>
                <a:gd name="connsiteY2" fmla="*/ 162 h 0"/>
                <a:gd name="connsiteX3" fmla="*/ 28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88" y="0"/>
                  </a:moveTo>
                  <a:cubicBezTo>
                    <a:pt x="234" y="144"/>
                    <a:pt x="180" y="288"/>
                    <a:pt x="144" y="432"/>
                  </a:cubicBezTo>
                  <a:lnTo>
                    <a:pt x="0" y="16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2210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70558C0-351F-4EC7-A0C7-66C3F81E569D}"/>
              </a:ext>
            </a:extLst>
          </p:cNvPr>
          <p:cNvSpPr txBox="1"/>
          <p:nvPr/>
        </p:nvSpPr>
        <p:spPr>
          <a:xfrm>
            <a:off x="3744779" y="3675036"/>
            <a:ext cx="154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Veröffentlichung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B1F007-5F0A-4BD5-9869-130F0D68DDB4}"/>
              </a:ext>
            </a:extLst>
          </p:cNvPr>
          <p:cNvSpPr txBox="1"/>
          <p:nvPr/>
        </p:nvSpPr>
        <p:spPr>
          <a:xfrm>
            <a:off x="5902304" y="2246119"/>
            <a:ext cx="168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Repositorium</a:t>
            </a:r>
          </a:p>
        </p:txBody>
      </p:sp>
      <p:grpSp>
        <p:nvGrpSpPr>
          <p:cNvPr id="177" name="Grafik 127">
            <a:extLst>
              <a:ext uri="{FF2B5EF4-FFF2-40B4-BE49-F238E27FC236}">
                <a16:creationId xmlns:a16="http://schemas.microsoft.com/office/drawing/2014/main" id="{4CEEE33C-FC38-4ABE-A15A-DE64B5E4181B}"/>
              </a:ext>
            </a:extLst>
          </p:cNvPr>
          <p:cNvGrpSpPr/>
          <p:nvPr/>
        </p:nvGrpSpPr>
        <p:grpSpPr>
          <a:xfrm>
            <a:off x="7867984" y="3733997"/>
            <a:ext cx="1440000" cy="1440000"/>
            <a:chOff x="3935573" y="2246484"/>
            <a:chExt cx="1440000" cy="1440000"/>
          </a:xfrm>
        </p:grpSpPr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EE8BBFFB-4814-4FDB-8958-EDDD23CEFD9A}"/>
                </a:ext>
              </a:extLst>
            </p:cNvPr>
            <p:cNvSpPr/>
            <p:nvPr/>
          </p:nvSpPr>
          <p:spPr>
            <a:xfrm>
              <a:off x="4228235" y="2558280"/>
              <a:ext cx="853200" cy="298800"/>
            </a:xfrm>
            <a:custGeom>
              <a:avLst/>
              <a:gdLst>
                <a:gd name="connsiteX0" fmla="*/ 854676 w 853200"/>
                <a:gd name="connsiteY0" fmla="*/ 300132 h 298800"/>
                <a:gd name="connsiteX1" fmla="*/ 0 w 853200"/>
                <a:gd name="connsiteY1" fmla="*/ 300132 h 298800"/>
                <a:gd name="connsiteX2" fmla="*/ 427338 w 853200"/>
                <a:gd name="connsiteY2" fmla="*/ 0 h 298800"/>
                <a:gd name="connsiteX3" fmla="*/ 854676 w 853200"/>
                <a:gd name="connsiteY3" fmla="*/ 300132 h 2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200" h="298800">
                  <a:moveTo>
                    <a:pt x="854676" y="300132"/>
                  </a:moveTo>
                  <a:lnTo>
                    <a:pt x="0" y="300132"/>
                  </a:lnTo>
                  <a:cubicBezTo>
                    <a:pt x="18972" y="131958"/>
                    <a:pt x="203058" y="0"/>
                    <a:pt x="427338" y="0"/>
                  </a:cubicBezTo>
                  <a:cubicBezTo>
                    <a:pt x="651618" y="0"/>
                    <a:pt x="835686" y="131958"/>
                    <a:pt x="854676" y="3001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B2509012-657A-49CC-9F92-41E5D0C59E4A}"/>
                </a:ext>
              </a:extLst>
            </p:cNvPr>
            <p:cNvSpPr/>
            <p:nvPr/>
          </p:nvSpPr>
          <p:spPr>
            <a:xfrm>
              <a:off x="4175999" y="2858412"/>
              <a:ext cx="957600" cy="111600"/>
            </a:xfrm>
            <a:custGeom>
              <a:avLst/>
              <a:gdLst>
                <a:gd name="connsiteX0" fmla="*/ 0 w 957600"/>
                <a:gd name="connsiteY0" fmla="*/ 0 h 111600"/>
                <a:gd name="connsiteX1" fmla="*/ 959148 w 957600"/>
                <a:gd name="connsiteY1" fmla="*/ 0 h 111600"/>
                <a:gd name="connsiteX2" fmla="*/ 959148 w 957600"/>
                <a:gd name="connsiteY2" fmla="*/ 112554 h 111600"/>
                <a:gd name="connsiteX3" fmla="*/ 0 w 957600"/>
                <a:gd name="connsiteY3" fmla="*/ 112554 h 1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600" h="111600">
                  <a:moveTo>
                    <a:pt x="0" y="0"/>
                  </a:moveTo>
                  <a:lnTo>
                    <a:pt x="959148" y="0"/>
                  </a:lnTo>
                  <a:lnTo>
                    <a:pt x="959148" y="112554"/>
                  </a:lnTo>
                  <a:lnTo>
                    <a:pt x="0" y="11255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C6885507-F2F8-4D9C-86F3-C9CC7B327D5D}"/>
                </a:ext>
              </a:extLst>
            </p:cNvPr>
            <p:cNvSpPr/>
            <p:nvPr/>
          </p:nvSpPr>
          <p:spPr>
            <a:xfrm>
              <a:off x="4175981" y="3061290"/>
              <a:ext cx="957600" cy="313200"/>
            </a:xfrm>
            <a:custGeom>
              <a:avLst/>
              <a:gdLst>
                <a:gd name="connsiteX0" fmla="*/ 941670 w 957600"/>
                <a:gd name="connsiteY0" fmla="*/ 0 h 313200"/>
                <a:gd name="connsiteX1" fmla="*/ 840114 w 957600"/>
                <a:gd name="connsiteY1" fmla="*/ 5778 h 313200"/>
                <a:gd name="connsiteX2" fmla="*/ 583848 w 957600"/>
                <a:gd name="connsiteY2" fmla="*/ 39564 h 313200"/>
                <a:gd name="connsiteX3" fmla="*/ 375300 w 957600"/>
                <a:gd name="connsiteY3" fmla="*/ 39564 h 313200"/>
                <a:gd name="connsiteX4" fmla="*/ 119052 w 957600"/>
                <a:gd name="connsiteY4" fmla="*/ 5778 h 313200"/>
                <a:gd name="connsiteX5" fmla="*/ 17514 w 957600"/>
                <a:gd name="connsiteY5" fmla="*/ 0 h 313200"/>
                <a:gd name="connsiteX6" fmla="*/ 0 w 957600"/>
                <a:gd name="connsiteY6" fmla="*/ 256734 h 313200"/>
                <a:gd name="connsiteX7" fmla="*/ 369054 w 957600"/>
                <a:gd name="connsiteY7" fmla="*/ 295776 h 313200"/>
                <a:gd name="connsiteX8" fmla="*/ 479592 w 957600"/>
                <a:gd name="connsiteY8" fmla="*/ 157374 h 313200"/>
                <a:gd name="connsiteX9" fmla="*/ 590112 w 957600"/>
                <a:gd name="connsiteY9" fmla="*/ 295776 h 313200"/>
                <a:gd name="connsiteX10" fmla="*/ 959166 w 957600"/>
                <a:gd name="connsiteY10" fmla="*/ 256734 h 313200"/>
                <a:gd name="connsiteX11" fmla="*/ 941670 w 957600"/>
                <a:gd name="connsiteY11" fmla="*/ 0 h 313200"/>
                <a:gd name="connsiteX12" fmla="*/ 262926 w 957600"/>
                <a:gd name="connsiteY12" fmla="*/ 210870 h 313200"/>
                <a:gd name="connsiteX13" fmla="*/ 259722 w 957600"/>
                <a:gd name="connsiteY13" fmla="*/ 210618 h 313200"/>
                <a:gd name="connsiteX14" fmla="*/ 158166 w 957600"/>
                <a:gd name="connsiteY14" fmla="*/ 136404 h 313200"/>
                <a:gd name="connsiteX15" fmla="*/ 253836 w 957600"/>
                <a:gd name="connsiteY15" fmla="*/ 82962 h 313200"/>
                <a:gd name="connsiteX16" fmla="*/ 272142 w 957600"/>
                <a:gd name="connsiteY16" fmla="*/ 83214 h 313200"/>
                <a:gd name="connsiteX17" fmla="*/ 373680 w 957600"/>
                <a:gd name="connsiteY17" fmla="*/ 157410 h 313200"/>
                <a:gd name="connsiteX18" fmla="*/ 262926 w 957600"/>
                <a:gd name="connsiteY18" fmla="*/ 210870 h 313200"/>
                <a:gd name="connsiteX19" fmla="*/ 699462 w 957600"/>
                <a:gd name="connsiteY19" fmla="*/ 210618 h 313200"/>
                <a:gd name="connsiteX20" fmla="*/ 696240 w 957600"/>
                <a:gd name="connsiteY20" fmla="*/ 210870 h 313200"/>
                <a:gd name="connsiteX21" fmla="*/ 585468 w 957600"/>
                <a:gd name="connsiteY21" fmla="*/ 157410 h 313200"/>
                <a:gd name="connsiteX22" fmla="*/ 687042 w 957600"/>
                <a:gd name="connsiteY22" fmla="*/ 83214 h 313200"/>
                <a:gd name="connsiteX23" fmla="*/ 705348 w 957600"/>
                <a:gd name="connsiteY23" fmla="*/ 82962 h 313200"/>
                <a:gd name="connsiteX24" fmla="*/ 801018 w 957600"/>
                <a:gd name="connsiteY24" fmla="*/ 136404 h 313200"/>
                <a:gd name="connsiteX25" fmla="*/ 699462 w 957600"/>
                <a:gd name="connsiteY25" fmla="*/ 210618 h 31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7600" h="313200">
                  <a:moveTo>
                    <a:pt x="941670" y="0"/>
                  </a:moveTo>
                  <a:cubicBezTo>
                    <a:pt x="917244" y="432"/>
                    <a:pt x="882162" y="1728"/>
                    <a:pt x="840114" y="5778"/>
                  </a:cubicBezTo>
                  <a:cubicBezTo>
                    <a:pt x="718092" y="17496"/>
                    <a:pt x="675018" y="31230"/>
                    <a:pt x="583848" y="39564"/>
                  </a:cubicBezTo>
                  <a:cubicBezTo>
                    <a:pt x="494244" y="47754"/>
                    <a:pt x="419634" y="43614"/>
                    <a:pt x="375300" y="39564"/>
                  </a:cubicBezTo>
                  <a:cubicBezTo>
                    <a:pt x="284130" y="31230"/>
                    <a:pt x="241074" y="17496"/>
                    <a:pt x="119052" y="5778"/>
                  </a:cubicBezTo>
                  <a:cubicBezTo>
                    <a:pt x="76986" y="1728"/>
                    <a:pt x="41904" y="432"/>
                    <a:pt x="17514" y="0"/>
                  </a:cubicBezTo>
                  <a:cubicBezTo>
                    <a:pt x="10800" y="98586"/>
                    <a:pt x="6714" y="158130"/>
                    <a:pt x="0" y="256734"/>
                  </a:cubicBezTo>
                  <a:cubicBezTo>
                    <a:pt x="122580" y="316494"/>
                    <a:pt x="303822" y="328068"/>
                    <a:pt x="369054" y="295776"/>
                  </a:cubicBezTo>
                  <a:cubicBezTo>
                    <a:pt x="413982" y="274896"/>
                    <a:pt x="420156" y="177984"/>
                    <a:pt x="479592" y="157374"/>
                  </a:cubicBezTo>
                  <a:cubicBezTo>
                    <a:pt x="538992" y="177984"/>
                    <a:pt x="545202" y="274896"/>
                    <a:pt x="590112" y="295776"/>
                  </a:cubicBezTo>
                  <a:cubicBezTo>
                    <a:pt x="655344" y="328068"/>
                    <a:pt x="836568" y="316494"/>
                    <a:pt x="959166" y="256734"/>
                  </a:cubicBezTo>
                  <a:cubicBezTo>
                    <a:pt x="952434" y="158130"/>
                    <a:pt x="948384" y="98586"/>
                    <a:pt x="941670" y="0"/>
                  </a:cubicBezTo>
                  <a:close/>
                  <a:moveTo>
                    <a:pt x="262926" y="210870"/>
                  </a:moveTo>
                  <a:cubicBezTo>
                    <a:pt x="261882" y="210798"/>
                    <a:pt x="260802" y="210726"/>
                    <a:pt x="259722" y="210618"/>
                  </a:cubicBezTo>
                  <a:cubicBezTo>
                    <a:pt x="209916" y="205380"/>
                    <a:pt x="190926" y="174978"/>
                    <a:pt x="158166" y="136404"/>
                  </a:cubicBezTo>
                  <a:cubicBezTo>
                    <a:pt x="192618" y="109026"/>
                    <a:pt x="215622" y="85626"/>
                    <a:pt x="253836" y="82962"/>
                  </a:cubicBezTo>
                  <a:cubicBezTo>
                    <a:pt x="259560" y="82566"/>
                    <a:pt x="265626" y="82638"/>
                    <a:pt x="272142" y="83214"/>
                  </a:cubicBezTo>
                  <a:cubicBezTo>
                    <a:pt x="321930" y="88452"/>
                    <a:pt x="340920" y="118854"/>
                    <a:pt x="373680" y="157410"/>
                  </a:cubicBezTo>
                  <a:cubicBezTo>
                    <a:pt x="334926" y="188262"/>
                    <a:pt x="310662" y="213984"/>
                    <a:pt x="262926" y="210870"/>
                  </a:cubicBezTo>
                  <a:close/>
                  <a:moveTo>
                    <a:pt x="699462" y="210618"/>
                  </a:moveTo>
                  <a:cubicBezTo>
                    <a:pt x="698382" y="210726"/>
                    <a:pt x="697302" y="210798"/>
                    <a:pt x="696240" y="210870"/>
                  </a:cubicBezTo>
                  <a:cubicBezTo>
                    <a:pt x="648504" y="213984"/>
                    <a:pt x="624222" y="188262"/>
                    <a:pt x="585468" y="157410"/>
                  </a:cubicBezTo>
                  <a:cubicBezTo>
                    <a:pt x="618264" y="118854"/>
                    <a:pt x="637218" y="88452"/>
                    <a:pt x="687042" y="83214"/>
                  </a:cubicBezTo>
                  <a:cubicBezTo>
                    <a:pt x="693558" y="82638"/>
                    <a:pt x="699606" y="82566"/>
                    <a:pt x="705348" y="82962"/>
                  </a:cubicBezTo>
                  <a:cubicBezTo>
                    <a:pt x="743544" y="85626"/>
                    <a:pt x="766566" y="109026"/>
                    <a:pt x="801018" y="136404"/>
                  </a:cubicBezTo>
                  <a:cubicBezTo>
                    <a:pt x="768240" y="174978"/>
                    <a:pt x="749250" y="205380"/>
                    <a:pt x="699462" y="210618"/>
                  </a:cubicBezTo>
                  <a:close/>
                </a:path>
              </a:pathLst>
            </a:custGeom>
            <a:solidFill>
              <a:srgbClr val="00B05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FA6E0DC6-808B-472C-B005-A8EA2933A272}"/>
                </a:ext>
              </a:extLst>
            </p:cNvPr>
            <p:cNvSpPr/>
            <p:nvPr/>
          </p:nvSpPr>
          <p:spPr>
            <a:xfrm>
              <a:off x="4334147" y="3144003"/>
              <a:ext cx="214200" cy="127800"/>
            </a:xfrm>
            <a:custGeom>
              <a:avLst/>
              <a:gdLst>
                <a:gd name="connsiteX0" fmla="*/ 215532 w 214200"/>
                <a:gd name="connsiteY0" fmla="*/ 74697 h 127800"/>
                <a:gd name="connsiteX1" fmla="*/ 104778 w 214200"/>
                <a:gd name="connsiteY1" fmla="*/ 128157 h 127800"/>
                <a:gd name="connsiteX2" fmla="*/ 101556 w 214200"/>
                <a:gd name="connsiteY2" fmla="*/ 127905 h 127800"/>
                <a:gd name="connsiteX3" fmla="*/ 0 w 214200"/>
                <a:gd name="connsiteY3" fmla="*/ 53691 h 127800"/>
                <a:gd name="connsiteX4" fmla="*/ 95670 w 214200"/>
                <a:gd name="connsiteY4" fmla="*/ 249 h 127800"/>
                <a:gd name="connsiteX5" fmla="*/ 113976 w 214200"/>
                <a:gd name="connsiteY5" fmla="*/ 501 h 127800"/>
                <a:gd name="connsiteX6" fmla="*/ 215532 w 214200"/>
                <a:gd name="connsiteY6" fmla="*/ 74697 h 12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200" h="127800">
                  <a:moveTo>
                    <a:pt x="215532" y="74697"/>
                  </a:moveTo>
                  <a:cubicBezTo>
                    <a:pt x="176778" y="105549"/>
                    <a:pt x="152514" y="131289"/>
                    <a:pt x="104778" y="128157"/>
                  </a:cubicBezTo>
                  <a:cubicBezTo>
                    <a:pt x="103716" y="128085"/>
                    <a:pt x="102636" y="128013"/>
                    <a:pt x="101556" y="127905"/>
                  </a:cubicBezTo>
                  <a:cubicBezTo>
                    <a:pt x="51768" y="122667"/>
                    <a:pt x="32778" y="92265"/>
                    <a:pt x="0" y="53691"/>
                  </a:cubicBezTo>
                  <a:cubicBezTo>
                    <a:pt x="34452" y="26313"/>
                    <a:pt x="57456" y="2913"/>
                    <a:pt x="95670" y="249"/>
                  </a:cubicBezTo>
                  <a:cubicBezTo>
                    <a:pt x="101412" y="-147"/>
                    <a:pt x="107460" y="-75"/>
                    <a:pt x="113976" y="501"/>
                  </a:cubicBezTo>
                  <a:cubicBezTo>
                    <a:pt x="163764" y="5739"/>
                    <a:pt x="182754" y="36141"/>
                    <a:pt x="215532" y="74697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E496AA7D-A91F-4E49-AAF2-5380FB4ED2BB}"/>
                </a:ext>
              </a:extLst>
            </p:cNvPr>
            <p:cNvSpPr/>
            <p:nvPr/>
          </p:nvSpPr>
          <p:spPr>
            <a:xfrm>
              <a:off x="4761449" y="3144003"/>
              <a:ext cx="214200" cy="127800"/>
            </a:xfrm>
            <a:custGeom>
              <a:avLst/>
              <a:gdLst>
                <a:gd name="connsiteX0" fmla="*/ 215550 w 214200"/>
                <a:gd name="connsiteY0" fmla="*/ 53691 h 127800"/>
                <a:gd name="connsiteX1" fmla="*/ 113994 w 214200"/>
                <a:gd name="connsiteY1" fmla="*/ 127905 h 127800"/>
                <a:gd name="connsiteX2" fmla="*/ 110772 w 214200"/>
                <a:gd name="connsiteY2" fmla="*/ 128157 h 127800"/>
                <a:gd name="connsiteX3" fmla="*/ 0 w 214200"/>
                <a:gd name="connsiteY3" fmla="*/ 74697 h 127800"/>
                <a:gd name="connsiteX4" fmla="*/ 101574 w 214200"/>
                <a:gd name="connsiteY4" fmla="*/ 501 h 127800"/>
                <a:gd name="connsiteX5" fmla="*/ 119880 w 214200"/>
                <a:gd name="connsiteY5" fmla="*/ 249 h 127800"/>
                <a:gd name="connsiteX6" fmla="*/ 215550 w 214200"/>
                <a:gd name="connsiteY6" fmla="*/ 53691 h 12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200" h="127800">
                  <a:moveTo>
                    <a:pt x="215550" y="53691"/>
                  </a:moveTo>
                  <a:cubicBezTo>
                    <a:pt x="182772" y="92265"/>
                    <a:pt x="163800" y="122667"/>
                    <a:pt x="113994" y="127905"/>
                  </a:cubicBezTo>
                  <a:cubicBezTo>
                    <a:pt x="112914" y="128013"/>
                    <a:pt x="111834" y="128085"/>
                    <a:pt x="110772" y="128157"/>
                  </a:cubicBezTo>
                  <a:cubicBezTo>
                    <a:pt x="63036" y="131271"/>
                    <a:pt x="38754" y="105549"/>
                    <a:pt x="0" y="74697"/>
                  </a:cubicBezTo>
                  <a:cubicBezTo>
                    <a:pt x="32796" y="36141"/>
                    <a:pt x="51750" y="5739"/>
                    <a:pt x="101574" y="501"/>
                  </a:cubicBezTo>
                  <a:cubicBezTo>
                    <a:pt x="108090" y="-75"/>
                    <a:pt x="114156" y="-147"/>
                    <a:pt x="119880" y="249"/>
                  </a:cubicBezTo>
                  <a:cubicBezTo>
                    <a:pt x="158076" y="2913"/>
                    <a:pt x="181098" y="26295"/>
                    <a:pt x="215550" y="53691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3" name="Textfeld 182">
            <a:extLst>
              <a:ext uri="{FF2B5EF4-FFF2-40B4-BE49-F238E27FC236}">
                <a16:creationId xmlns:a16="http://schemas.microsoft.com/office/drawing/2014/main" id="{126037A9-C5A8-43CC-B8F5-128AEDDE1C0B}"/>
              </a:ext>
            </a:extLst>
          </p:cNvPr>
          <p:cNvSpPr txBox="1"/>
          <p:nvPr/>
        </p:nvSpPr>
        <p:spPr>
          <a:xfrm>
            <a:off x="6506877" y="530523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Plagiat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C9D508CB-B6F2-4C92-900C-5B0D63A45FB5}"/>
              </a:ext>
            </a:extLst>
          </p:cNvPr>
          <p:cNvSpPr txBox="1"/>
          <p:nvPr/>
        </p:nvSpPr>
        <p:spPr>
          <a:xfrm>
            <a:off x="8842302" y="3565675"/>
            <a:ext cx="1170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Icon Leitlinien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5" name="Grafik 48">
            <a:extLst>
              <a:ext uri="{FF2B5EF4-FFF2-40B4-BE49-F238E27FC236}">
                <a16:creationId xmlns:a16="http://schemas.microsoft.com/office/drawing/2014/main" id="{339863C0-A559-4F9F-88A0-6C30A9F284F5}"/>
              </a:ext>
            </a:extLst>
          </p:cNvPr>
          <p:cNvGrpSpPr/>
          <p:nvPr/>
        </p:nvGrpSpPr>
        <p:grpSpPr>
          <a:xfrm>
            <a:off x="10186034" y="2451979"/>
            <a:ext cx="1493960" cy="1493960"/>
            <a:chOff x="9563501" y="2767411"/>
            <a:chExt cx="1493960" cy="1493960"/>
          </a:xfrm>
        </p:grpSpPr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E8FE1213-D63F-4B63-8230-F4C775FF306C}"/>
                </a:ext>
              </a:extLst>
            </p:cNvPr>
            <p:cNvSpPr/>
            <p:nvPr/>
          </p:nvSpPr>
          <p:spPr>
            <a:xfrm>
              <a:off x="9948681" y="2956173"/>
              <a:ext cx="746980" cy="1058844"/>
            </a:xfrm>
            <a:custGeom>
              <a:avLst/>
              <a:gdLst>
                <a:gd name="connsiteX0" fmla="*/ 0 w 746980"/>
                <a:gd name="connsiteY0" fmla="*/ 0 h 1058844"/>
                <a:gd name="connsiteX1" fmla="*/ 747540 w 746980"/>
                <a:gd name="connsiteY1" fmla="*/ 0 h 1058844"/>
                <a:gd name="connsiteX2" fmla="*/ 747540 w 746980"/>
                <a:gd name="connsiteY2" fmla="*/ 1060301 h 1058844"/>
                <a:gd name="connsiteX3" fmla="*/ 0 w 746980"/>
                <a:gd name="connsiteY3" fmla="*/ 1060301 h 10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80" h="1058844">
                  <a:moveTo>
                    <a:pt x="0" y="0"/>
                  </a:moveTo>
                  <a:lnTo>
                    <a:pt x="747540" y="0"/>
                  </a:lnTo>
                  <a:lnTo>
                    <a:pt x="747540" y="1060301"/>
                  </a:lnTo>
                  <a:lnTo>
                    <a:pt x="0" y="1060301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4568F511-D322-43ED-A204-171AFAE67D05}"/>
                </a:ext>
              </a:extLst>
            </p:cNvPr>
            <p:cNvSpPr/>
            <p:nvPr/>
          </p:nvSpPr>
          <p:spPr>
            <a:xfrm>
              <a:off x="9757361" y="3012308"/>
              <a:ext cx="746980" cy="1058844"/>
            </a:xfrm>
            <a:custGeom>
              <a:avLst/>
              <a:gdLst>
                <a:gd name="connsiteX0" fmla="*/ 747540 w 746980"/>
                <a:gd name="connsiteY0" fmla="*/ 199948 h 1058844"/>
                <a:gd name="connsiteX1" fmla="*/ 747540 w 746980"/>
                <a:gd name="connsiteY1" fmla="*/ 1060301 h 1058844"/>
                <a:gd name="connsiteX2" fmla="*/ 0 w 746980"/>
                <a:gd name="connsiteY2" fmla="*/ 1060301 h 1058844"/>
                <a:gd name="connsiteX3" fmla="*/ 0 w 746980"/>
                <a:gd name="connsiteY3" fmla="*/ 0 h 1058844"/>
                <a:gd name="connsiteX4" fmla="*/ 547592 w 746980"/>
                <a:gd name="connsiteY4" fmla="*/ 0 h 1058844"/>
                <a:gd name="connsiteX5" fmla="*/ 747540 w 746980"/>
                <a:gd name="connsiteY5" fmla="*/ 199948 h 10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980" h="1058844">
                  <a:moveTo>
                    <a:pt x="747540" y="199948"/>
                  </a:moveTo>
                  <a:lnTo>
                    <a:pt x="747540" y="1060301"/>
                  </a:lnTo>
                  <a:lnTo>
                    <a:pt x="0" y="1060301"/>
                  </a:lnTo>
                  <a:lnTo>
                    <a:pt x="0" y="0"/>
                  </a:lnTo>
                  <a:lnTo>
                    <a:pt x="547592" y="0"/>
                  </a:lnTo>
                  <a:lnTo>
                    <a:pt x="747540" y="199948"/>
                  </a:lnTo>
                  <a:close/>
                </a:path>
              </a:pathLst>
            </a:custGeom>
            <a:solidFill>
              <a:srgbClr val="0070C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1F9DD82D-CB64-4BE2-A499-8067EF7CCD8F}"/>
                </a:ext>
              </a:extLst>
            </p:cNvPr>
            <p:cNvSpPr/>
            <p:nvPr/>
          </p:nvSpPr>
          <p:spPr>
            <a:xfrm>
              <a:off x="10304953" y="3012308"/>
              <a:ext cx="199817" cy="199817"/>
            </a:xfrm>
            <a:custGeom>
              <a:avLst/>
              <a:gdLst>
                <a:gd name="connsiteX0" fmla="*/ 0 w 199817"/>
                <a:gd name="connsiteY0" fmla="*/ 199948 h 199817"/>
                <a:gd name="connsiteX1" fmla="*/ 0 w 199817"/>
                <a:gd name="connsiteY1" fmla="*/ 0 h 199817"/>
                <a:gd name="connsiteX2" fmla="*/ 199948 w 199817"/>
                <a:gd name="connsiteY2" fmla="*/ 199948 h 199817"/>
                <a:gd name="connsiteX3" fmla="*/ 0 w 199817"/>
                <a:gd name="connsiteY3" fmla="*/ 199948 h 19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817" h="199817">
                  <a:moveTo>
                    <a:pt x="0" y="199948"/>
                  </a:moveTo>
                  <a:lnTo>
                    <a:pt x="0" y="0"/>
                  </a:lnTo>
                  <a:lnTo>
                    <a:pt x="199948" y="199948"/>
                  </a:lnTo>
                  <a:lnTo>
                    <a:pt x="0" y="199948"/>
                  </a:ln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711EA247-9721-41D3-962E-86EEBF5F01E6}"/>
                </a:ext>
              </a:extLst>
            </p:cNvPr>
            <p:cNvSpPr/>
            <p:nvPr/>
          </p:nvSpPr>
          <p:spPr>
            <a:xfrm>
              <a:off x="9821172" y="3423353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229895FE-3141-479D-BD57-0FBD182865C1}"/>
                </a:ext>
              </a:extLst>
            </p:cNvPr>
            <p:cNvSpPr/>
            <p:nvPr/>
          </p:nvSpPr>
          <p:spPr>
            <a:xfrm>
              <a:off x="9821172" y="3488433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CAACBFFE-E85B-4580-B494-834E886242C0}"/>
                </a:ext>
              </a:extLst>
            </p:cNvPr>
            <p:cNvSpPr/>
            <p:nvPr/>
          </p:nvSpPr>
          <p:spPr>
            <a:xfrm>
              <a:off x="9821172" y="3562889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E8393ACE-71C4-46F6-AE44-A7B34ED21FCF}"/>
                </a:ext>
              </a:extLst>
            </p:cNvPr>
            <p:cNvSpPr/>
            <p:nvPr/>
          </p:nvSpPr>
          <p:spPr>
            <a:xfrm>
              <a:off x="9821172" y="3627969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C02973CA-EC30-4B8E-A69C-C7C3FEE1A5B8}"/>
                </a:ext>
              </a:extLst>
            </p:cNvPr>
            <p:cNvSpPr/>
            <p:nvPr/>
          </p:nvSpPr>
          <p:spPr>
            <a:xfrm>
              <a:off x="9821172" y="3702425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DEC393D3-0353-40E1-9C72-B3513959D8AE}"/>
                </a:ext>
              </a:extLst>
            </p:cNvPr>
            <p:cNvSpPr/>
            <p:nvPr/>
          </p:nvSpPr>
          <p:spPr>
            <a:xfrm>
              <a:off x="9821172" y="3767505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441624DB-D33C-47E5-BBC3-993A89D90DF5}"/>
                </a:ext>
              </a:extLst>
            </p:cNvPr>
            <p:cNvSpPr/>
            <p:nvPr/>
          </p:nvSpPr>
          <p:spPr>
            <a:xfrm>
              <a:off x="9821172" y="3841960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09732245-4CCA-4870-810E-DBBBC6BF48EE}"/>
                </a:ext>
              </a:extLst>
            </p:cNvPr>
            <p:cNvSpPr/>
            <p:nvPr/>
          </p:nvSpPr>
          <p:spPr>
            <a:xfrm>
              <a:off x="9821172" y="3907022"/>
              <a:ext cx="621861" cy="9337"/>
            </a:xfrm>
            <a:custGeom>
              <a:avLst/>
              <a:gdLst>
                <a:gd name="connsiteX0" fmla="*/ 0 w 621860"/>
                <a:gd name="connsiteY0" fmla="*/ 0 h 9337"/>
                <a:gd name="connsiteX1" fmla="*/ 621936 w 621860"/>
                <a:gd name="connsiteY1" fmla="*/ 0 h 9337"/>
                <a:gd name="connsiteX2" fmla="*/ 621936 w 621860"/>
                <a:gd name="connsiteY2" fmla="*/ 9337 h 9337"/>
                <a:gd name="connsiteX3" fmla="*/ 0 w 621860"/>
                <a:gd name="connsiteY3" fmla="*/ 9337 h 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860" h="9337">
                  <a:moveTo>
                    <a:pt x="0" y="0"/>
                  </a:moveTo>
                  <a:lnTo>
                    <a:pt x="621936" y="0"/>
                  </a:lnTo>
                  <a:lnTo>
                    <a:pt x="621936" y="9337"/>
                  </a:lnTo>
                  <a:lnTo>
                    <a:pt x="0" y="93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E35B170F-FEC8-410D-AD95-660B6FADBA5A}"/>
                </a:ext>
              </a:extLst>
            </p:cNvPr>
            <p:cNvSpPr/>
            <p:nvPr/>
          </p:nvSpPr>
          <p:spPr>
            <a:xfrm>
              <a:off x="9824608" y="3132157"/>
              <a:ext cx="205420" cy="229696"/>
            </a:xfrm>
            <a:custGeom>
              <a:avLst/>
              <a:gdLst>
                <a:gd name="connsiteX0" fmla="*/ 206689 w 205419"/>
                <a:gd name="connsiteY0" fmla="*/ 99222 h 229696"/>
                <a:gd name="connsiteX1" fmla="*/ 206615 w 205419"/>
                <a:gd name="connsiteY1" fmla="*/ 210672 h 229696"/>
                <a:gd name="connsiteX2" fmla="*/ 181890 w 205419"/>
                <a:gd name="connsiteY2" fmla="*/ 219430 h 229696"/>
                <a:gd name="connsiteX3" fmla="*/ 160619 w 205419"/>
                <a:gd name="connsiteY3" fmla="*/ 226601 h 229696"/>
                <a:gd name="connsiteX4" fmla="*/ 122860 w 205419"/>
                <a:gd name="connsiteY4" fmla="*/ 229794 h 229696"/>
                <a:gd name="connsiteX5" fmla="*/ 69619 w 205419"/>
                <a:gd name="connsiteY5" fmla="*/ 229458 h 229696"/>
                <a:gd name="connsiteX6" fmla="*/ 33129 w 205419"/>
                <a:gd name="connsiteY6" fmla="*/ 229458 h 229696"/>
                <a:gd name="connsiteX7" fmla="*/ 17797 w 205419"/>
                <a:gd name="connsiteY7" fmla="*/ 214126 h 229696"/>
                <a:gd name="connsiteX8" fmla="*/ 17797 w 205419"/>
                <a:gd name="connsiteY8" fmla="*/ 209701 h 229696"/>
                <a:gd name="connsiteX9" fmla="*/ 33129 w 205419"/>
                <a:gd name="connsiteY9" fmla="*/ 194388 h 229696"/>
                <a:gd name="connsiteX10" fmla="*/ 69619 w 205419"/>
                <a:gd name="connsiteY10" fmla="*/ 194388 h 229696"/>
                <a:gd name="connsiteX11" fmla="*/ 69619 w 205419"/>
                <a:gd name="connsiteY11" fmla="*/ 193547 h 229696"/>
                <a:gd name="connsiteX12" fmla="*/ 23119 w 205419"/>
                <a:gd name="connsiteY12" fmla="*/ 193547 h 229696"/>
                <a:gd name="connsiteX13" fmla="*/ 7694 w 205419"/>
                <a:gd name="connsiteY13" fmla="*/ 178141 h 229696"/>
                <a:gd name="connsiteX14" fmla="*/ 7694 w 205419"/>
                <a:gd name="connsiteY14" fmla="*/ 173883 h 229696"/>
                <a:gd name="connsiteX15" fmla="*/ 23119 w 205419"/>
                <a:gd name="connsiteY15" fmla="*/ 158476 h 229696"/>
                <a:gd name="connsiteX16" fmla="*/ 69619 w 205419"/>
                <a:gd name="connsiteY16" fmla="*/ 158476 h 229696"/>
                <a:gd name="connsiteX17" fmla="*/ 69619 w 205419"/>
                <a:gd name="connsiteY17" fmla="*/ 157636 h 229696"/>
                <a:gd name="connsiteX18" fmla="*/ 12026 w 205419"/>
                <a:gd name="connsiteY18" fmla="*/ 157636 h 229696"/>
                <a:gd name="connsiteX19" fmla="*/ 3511 w 205419"/>
                <a:gd name="connsiteY19" fmla="*/ 152949 h 229696"/>
                <a:gd name="connsiteX20" fmla="*/ 0 w 205419"/>
                <a:gd name="connsiteY20" fmla="*/ 140119 h 229696"/>
                <a:gd name="connsiteX21" fmla="*/ 0 w 205419"/>
                <a:gd name="connsiteY21" fmla="*/ 139410 h 229696"/>
                <a:gd name="connsiteX22" fmla="*/ 3511 w 205419"/>
                <a:gd name="connsiteY22" fmla="*/ 127271 h 229696"/>
                <a:gd name="connsiteX23" fmla="*/ 12026 w 205419"/>
                <a:gd name="connsiteY23" fmla="*/ 122565 h 229696"/>
                <a:gd name="connsiteX24" fmla="*/ 69619 w 205419"/>
                <a:gd name="connsiteY24" fmla="*/ 122565 h 229696"/>
                <a:gd name="connsiteX25" fmla="*/ 69619 w 205419"/>
                <a:gd name="connsiteY25" fmla="*/ 121744 h 229696"/>
                <a:gd name="connsiteX26" fmla="*/ 16209 w 205419"/>
                <a:gd name="connsiteY26" fmla="*/ 121744 h 229696"/>
                <a:gd name="connsiteX27" fmla="*/ 7601 w 205419"/>
                <a:gd name="connsiteY27" fmla="*/ 117038 h 229696"/>
                <a:gd name="connsiteX28" fmla="*/ 4052 w 205419"/>
                <a:gd name="connsiteY28" fmla="*/ 102714 h 229696"/>
                <a:gd name="connsiteX29" fmla="*/ 7955 w 205419"/>
                <a:gd name="connsiteY29" fmla="*/ 91360 h 229696"/>
                <a:gd name="connsiteX30" fmla="*/ 16209 w 205419"/>
                <a:gd name="connsiteY30" fmla="*/ 86673 h 229696"/>
                <a:gd name="connsiteX31" fmla="*/ 69619 w 205419"/>
                <a:gd name="connsiteY31" fmla="*/ 86673 h 229696"/>
                <a:gd name="connsiteX32" fmla="*/ 69749 w 205419"/>
                <a:gd name="connsiteY32" fmla="*/ 86692 h 229696"/>
                <a:gd name="connsiteX33" fmla="*/ 56005 w 205419"/>
                <a:gd name="connsiteY33" fmla="*/ 46261 h 229696"/>
                <a:gd name="connsiteX34" fmla="*/ 58096 w 205419"/>
                <a:gd name="connsiteY34" fmla="*/ 3179 h 229696"/>
                <a:gd name="connsiteX35" fmla="*/ 69544 w 205419"/>
                <a:gd name="connsiteY35" fmla="*/ 98 h 229696"/>
                <a:gd name="connsiteX36" fmla="*/ 80917 w 205419"/>
                <a:gd name="connsiteY36" fmla="*/ 9305 h 229696"/>
                <a:gd name="connsiteX37" fmla="*/ 80917 w 205419"/>
                <a:gd name="connsiteY37" fmla="*/ 9305 h 229696"/>
                <a:gd name="connsiteX38" fmla="*/ 97817 w 205419"/>
                <a:gd name="connsiteY38" fmla="*/ 45907 h 229696"/>
                <a:gd name="connsiteX39" fmla="*/ 111730 w 205419"/>
                <a:gd name="connsiteY39" fmla="*/ 61257 h 229696"/>
                <a:gd name="connsiteX40" fmla="*/ 138733 w 205419"/>
                <a:gd name="connsiteY40" fmla="*/ 93004 h 229696"/>
                <a:gd name="connsiteX41" fmla="*/ 206689 w 205419"/>
                <a:gd name="connsiteY41" fmla="*/ 99222 h 22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419" h="229696">
                  <a:moveTo>
                    <a:pt x="206689" y="99222"/>
                  </a:moveTo>
                  <a:lnTo>
                    <a:pt x="206615" y="210672"/>
                  </a:lnTo>
                  <a:cubicBezTo>
                    <a:pt x="196381" y="213155"/>
                    <a:pt x="188202" y="216405"/>
                    <a:pt x="181890" y="219430"/>
                  </a:cubicBezTo>
                  <a:cubicBezTo>
                    <a:pt x="176381" y="222063"/>
                    <a:pt x="166614" y="225649"/>
                    <a:pt x="160619" y="226601"/>
                  </a:cubicBezTo>
                  <a:cubicBezTo>
                    <a:pt x="136791" y="230392"/>
                    <a:pt x="134923" y="229626"/>
                    <a:pt x="122860" y="229794"/>
                  </a:cubicBezTo>
                  <a:cubicBezTo>
                    <a:pt x="105119" y="229682"/>
                    <a:pt x="87359" y="229570"/>
                    <a:pt x="69619" y="229458"/>
                  </a:cubicBezTo>
                  <a:lnTo>
                    <a:pt x="33129" y="229458"/>
                  </a:lnTo>
                  <a:cubicBezTo>
                    <a:pt x="24669" y="229458"/>
                    <a:pt x="17797" y="222605"/>
                    <a:pt x="17797" y="214126"/>
                  </a:cubicBezTo>
                  <a:lnTo>
                    <a:pt x="17797" y="209701"/>
                  </a:lnTo>
                  <a:cubicBezTo>
                    <a:pt x="17797" y="201241"/>
                    <a:pt x="24669" y="194388"/>
                    <a:pt x="33129" y="194388"/>
                  </a:cubicBezTo>
                  <a:lnTo>
                    <a:pt x="69619" y="194388"/>
                  </a:lnTo>
                  <a:lnTo>
                    <a:pt x="69619" y="193547"/>
                  </a:lnTo>
                  <a:lnTo>
                    <a:pt x="23119" y="193547"/>
                  </a:lnTo>
                  <a:cubicBezTo>
                    <a:pt x="14603" y="193547"/>
                    <a:pt x="7694" y="186656"/>
                    <a:pt x="7694" y="178141"/>
                  </a:cubicBezTo>
                  <a:lnTo>
                    <a:pt x="7694" y="173883"/>
                  </a:lnTo>
                  <a:cubicBezTo>
                    <a:pt x="7694" y="165386"/>
                    <a:pt x="14603" y="158476"/>
                    <a:pt x="23119" y="158476"/>
                  </a:cubicBezTo>
                  <a:lnTo>
                    <a:pt x="69619" y="158476"/>
                  </a:lnTo>
                  <a:lnTo>
                    <a:pt x="69619" y="157636"/>
                  </a:lnTo>
                  <a:lnTo>
                    <a:pt x="12026" y="157636"/>
                  </a:lnTo>
                  <a:cubicBezTo>
                    <a:pt x="11466" y="157636"/>
                    <a:pt x="6798" y="157692"/>
                    <a:pt x="3511" y="152949"/>
                  </a:cubicBezTo>
                  <a:cubicBezTo>
                    <a:pt x="-37" y="147795"/>
                    <a:pt x="0" y="140119"/>
                    <a:pt x="0" y="140119"/>
                  </a:cubicBezTo>
                  <a:lnTo>
                    <a:pt x="0" y="139410"/>
                  </a:lnTo>
                  <a:cubicBezTo>
                    <a:pt x="37" y="137169"/>
                    <a:pt x="317" y="131903"/>
                    <a:pt x="3511" y="127271"/>
                  </a:cubicBezTo>
                  <a:cubicBezTo>
                    <a:pt x="6854" y="122435"/>
                    <a:pt x="11149" y="122565"/>
                    <a:pt x="12026" y="122565"/>
                  </a:cubicBezTo>
                  <a:lnTo>
                    <a:pt x="69619" y="122565"/>
                  </a:lnTo>
                  <a:lnTo>
                    <a:pt x="69619" y="121744"/>
                  </a:lnTo>
                  <a:lnTo>
                    <a:pt x="16209" y="121744"/>
                  </a:lnTo>
                  <a:cubicBezTo>
                    <a:pt x="16041" y="121744"/>
                    <a:pt x="10719" y="121706"/>
                    <a:pt x="7601" y="117038"/>
                  </a:cubicBezTo>
                  <a:cubicBezTo>
                    <a:pt x="3884" y="111473"/>
                    <a:pt x="4034" y="103797"/>
                    <a:pt x="4052" y="102714"/>
                  </a:cubicBezTo>
                  <a:cubicBezTo>
                    <a:pt x="4052" y="98289"/>
                    <a:pt x="5640" y="94274"/>
                    <a:pt x="7955" y="91360"/>
                  </a:cubicBezTo>
                  <a:cubicBezTo>
                    <a:pt x="10271" y="88466"/>
                    <a:pt x="13296" y="86673"/>
                    <a:pt x="16209" y="86673"/>
                  </a:cubicBezTo>
                  <a:lnTo>
                    <a:pt x="69619" y="86673"/>
                  </a:lnTo>
                  <a:cubicBezTo>
                    <a:pt x="69619" y="86673"/>
                    <a:pt x="69712" y="86673"/>
                    <a:pt x="69749" y="86692"/>
                  </a:cubicBezTo>
                  <a:cubicBezTo>
                    <a:pt x="62018" y="70613"/>
                    <a:pt x="58134" y="56495"/>
                    <a:pt x="56005" y="46261"/>
                  </a:cubicBezTo>
                  <a:cubicBezTo>
                    <a:pt x="55034" y="41537"/>
                    <a:pt x="48740" y="9921"/>
                    <a:pt x="58096" y="3179"/>
                  </a:cubicBezTo>
                  <a:cubicBezTo>
                    <a:pt x="63680" y="-854"/>
                    <a:pt x="69544" y="98"/>
                    <a:pt x="69544" y="98"/>
                  </a:cubicBezTo>
                  <a:cubicBezTo>
                    <a:pt x="74642" y="994"/>
                    <a:pt x="78750" y="4561"/>
                    <a:pt x="80917" y="9305"/>
                  </a:cubicBezTo>
                  <a:lnTo>
                    <a:pt x="80917" y="9305"/>
                  </a:lnTo>
                  <a:cubicBezTo>
                    <a:pt x="87490" y="20491"/>
                    <a:pt x="88853" y="31098"/>
                    <a:pt x="97817" y="45907"/>
                  </a:cubicBezTo>
                  <a:cubicBezTo>
                    <a:pt x="102355" y="53395"/>
                    <a:pt x="107024" y="56756"/>
                    <a:pt x="111730" y="61257"/>
                  </a:cubicBezTo>
                  <a:cubicBezTo>
                    <a:pt x="118695" y="67924"/>
                    <a:pt x="127622" y="77784"/>
                    <a:pt x="138733" y="93004"/>
                  </a:cubicBezTo>
                  <a:lnTo>
                    <a:pt x="206689" y="99222"/>
                  </a:lnTo>
                  <a:close/>
                </a:path>
              </a:pathLst>
            </a:custGeom>
            <a:solidFill>
              <a:srgbClr val="F9DBC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12AA8B63-A8F8-4841-BCBA-0B9AB13F70B5}"/>
                </a:ext>
              </a:extLst>
            </p:cNvPr>
            <p:cNvSpPr/>
            <p:nvPr/>
          </p:nvSpPr>
          <p:spPr>
            <a:xfrm>
              <a:off x="9839678" y="3253882"/>
              <a:ext cx="54156" cy="1867"/>
            </a:xfrm>
            <a:custGeom>
              <a:avLst/>
              <a:gdLst>
                <a:gd name="connsiteX0" fmla="*/ 0 w 54156"/>
                <a:gd name="connsiteY0" fmla="*/ 0 h 0"/>
                <a:gd name="connsiteX1" fmla="*/ 54530 w 54156"/>
                <a:gd name="connsiteY1" fmla="*/ 0 h 0"/>
                <a:gd name="connsiteX2" fmla="*/ 54530 w 54156"/>
                <a:gd name="connsiteY2" fmla="*/ 822 h 0"/>
                <a:gd name="connsiteX3" fmla="*/ 0 w 54156"/>
                <a:gd name="connsiteY3" fmla="*/ 8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56">
                  <a:moveTo>
                    <a:pt x="0" y="0"/>
                  </a:moveTo>
                  <a:lnTo>
                    <a:pt x="54530" y="0"/>
                  </a:lnTo>
                  <a:lnTo>
                    <a:pt x="54530" y="822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B47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7A1D287C-5039-44AB-AB1F-68AC30E57C77}"/>
                </a:ext>
              </a:extLst>
            </p:cNvPr>
            <p:cNvSpPr/>
            <p:nvPr/>
          </p:nvSpPr>
          <p:spPr>
            <a:xfrm>
              <a:off x="9845747" y="3289793"/>
              <a:ext cx="46686" cy="1867"/>
            </a:xfrm>
            <a:custGeom>
              <a:avLst/>
              <a:gdLst>
                <a:gd name="connsiteX0" fmla="*/ 48479 w 46686"/>
                <a:gd name="connsiteY0" fmla="*/ 840 h 0"/>
                <a:gd name="connsiteX1" fmla="*/ 0 w 46686"/>
                <a:gd name="connsiteY1" fmla="*/ 840 h 0"/>
                <a:gd name="connsiteX2" fmla="*/ 0 w 46686"/>
                <a:gd name="connsiteY2" fmla="*/ 0 h 0"/>
                <a:gd name="connsiteX3" fmla="*/ 48479 w 4668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86">
                  <a:moveTo>
                    <a:pt x="48479" y="840"/>
                  </a:moveTo>
                  <a:lnTo>
                    <a:pt x="0" y="840"/>
                  </a:lnTo>
                  <a:lnTo>
                    <a:pt x="0" y="0"/>
                  </a:lnTo>
                  <a:lnTo>
                    <a:pt x="48479" y="0"/>
                  </a:lnTo>
                  <a:close/>
                </a:path>
              </a:pathLst>
            </a:custGeom>
            <a:solidFill>
              <a:srgbClr val="B47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AB034E95-E239-414F-89CD-FA7F6A2782BE}"/>
                </a:ext>
              </a:extLst>
            </p:cNvPr>
            <p:cNvSpPr/>
            <p:nvPr/>
          </p:nvSpPr>
          <p:spPr>
            <a:xfrm>
              <a:off x="9855645" y="3325685"/>
              <a:ext cx="37349" cy="1867"/>
            </a:xfrm>
            <a:custGeom>
              <a:avLst/>
              <a:gdLst>
                <a:gd name="connsiteX0" fmla="*/ 38582 w 37349"/>
                <a:gd name="connsiteY0" fmla="*/ 840 h 0"/>
                <a:gd name="connsiteX1" fmla="*/ 0 w 37349"/>
                <a:gd name="connsiteY1" fmla="*/ 840 h 0"/>
                <a:gd name="connsiteX2" fmla="*/ 0 w 37349"/>
                <a:gd name="connsiteY2" fmla="*/ 0 h 0"/>
                <a:gd name="connsiteX3" fmla="*/ 38582 w 37349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">
                  <a:moveTo>
                    <a:pt x="38582" y="840"/>
                  </a:moveTo>
                  <a:lnTo>
                    <a:pt x="0" y="840"/>
                  </a:lnTo>
                  <a:lnTo>
                    <a:pt x="0" y="0"/>
                  </a:lnTo>
                  <a:lnTo>
                    <a:pt x="38582" y="0"/>
                  </a:lnTo>
                  <a:close/>
                </a:path>
              </a:pathLst>
            </a:custGeom>
            <a:solidFill>
              <a:srgbClr val="B47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EB546735-E52D-4093-9E4F-0F1E151CEFC0}"/>
                </a:ext>
              </a:extLst>
            </p:cNvPr>
            <p:cNvSpPr/>
            <p:nvPr/>
          </p:nvSpPr>
          <p:spPr>
            <a:xfrm>
              <a:off x="10031223" y="3221444"/>
              <a:ext cx="50421" cy="132589"/>
            </a:xfrm>
            <a:custGeom>
              <a:avLst/>
              <a:gdLst>
                <a:gd name="connsiteX0" fmla="*/ 51205 w 50421"/>
                <a:gd name="connsiteY0" fmla="*/ 37 h 132588"/>
                <a:gd name="connsiteX1" fmla="*/ 51205 w 50421"/>
                <a:gd name="connsiteY1" fmla="*/ 15313 h 132588"/>
                <a:gd name="connsiteX2" fmla="*/ 51131 w 50421"/>
                <a:gd name="connsiteY2" fmla="*/ 116548 h 132588"/>
                <a:gd name="connsiteX3" fmla="*/ 51131 w 50421"/>
                <a:gd name="connsiteY3" fmla="*/ 133616 h 132588"/>
                <a:gd name="connsiteX4" fmla="*/ 0 w 50421"/>
                <a:gd name="connsiteY4" fmla="*/ 133597 h 132588"/>
                <a:gd name="connsiteX5" fmla="*/ 0 w 50421"/>
                <a:gd name="connsiteY5" fmla="*/ 121384 h 132588"/>
                <a:gd name="connsiteX6" fmla="*/ 75 w 50421"/>
                <a:gd name="connsiteY6" fmla="*/ 9935 h 132588"/>
                <a:gd name="connsiteX7" fmla="*/ 75 w 50421"/>
                <a:gd name="connsiteY7" fmla="*/ 0 h 132588"/>
                <a:gd name="connsiteX8" fmla="*/ 51205 w 50421"/>
                <a:gd name="connsiteY8" fmla="*/ 37 h 1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1" h="132588">
                  <a:moveTo>
                    <a:pt x="51205" y="37"/>
                  </a:moveTo>
                  <a:lnTo>
                    <a:pt x="51205" y="15313"/>
                  </a:lnTo>
                  <a:lnTo>
                    <a:pt x="51131" y="116548"/>
                  </a:lnTo>
                  <a:lnTo>
                    <a:pt x="51131" y="133616"/>
                  </a:lnTo>
                  <a:lnTo>
                    <a:pt x="0" y="133597"/>
                  </a:lnTo>
                  <a:lnTo>
                    <a:pt x="0" y="121384"/>
                  </a:lnTo>
                  <a:lnTo>
                    <a:pt x="75" y="9935"/>
                  </a:lnTo>
                  <a:lnTo>
                    <a:pt x="75" y="0"/>
                  </a:lnTo>
                  <a:lnTo>
                    <a:pt x="51205" y="37"/>
                  </a:ln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F9D1ED0A-CBF3-44CD-839B-E4FCC6F53848}"/>
                </a:ext>
              </a:extLst>
            </p:cNvPr>
            <p:cNvSpPr/>
            <p:nvPr/>
          </p:nvSpPr>
          <p:spPr>
            <a:xfrm>
              <a:off x="10277572" y="3381485"/>
              <a:ext cx="584512" cy="690957"/>
            </a:xfrm>
            <a:custGeom>
              <a:avLst/>
              <a:gdLst>
                <a:gd name="connsiteX0" fmla="*/ 584685 w 584511"/>
                <a:gd name="connsiteY0" fmla="*/ 62672 h 690956"/>
                <a:gd name="connsiteX1" fmla="*/ 528344 w 584511"/>
                <a:gd name="connsiteY1" fmla="*/ 115689 h 690956"/>
                <a:gd name="connsiteX2" fmla="*/ 524403 w 584511"/>
                <a:gd name="connsiteY2" fmla="*/ 117257 h 690956"/>
                <a:gd name="connsiteX3" fmla="*/ 318237 w 584511"/>
                <a:gd name="connsiteY3" fmla="*/ 117257 h 690956"/>
                <a:gd name="connsiteX4" fmla="*/ 318237 w 584511"/>
                <a:gd name="connsiteY4" fmla="*/ 691125 h 690956"/>
                <a:gd name="connsiteX5" fmla="*/ 267816 w 584511"/>
                <a:gd name="connsiteY5" fmla="*/ 691125 h 690956"/>
                <a:gd name="connsiteX6" fmla="*/ 267816 w 584511"/>
                <a:gd name="connsiteY6" fmla="*/ 273021 h 690956"/>
                <a:gd name="connsiteX7" fmla="*/ 61631 w 584511"/>
                <a:gd name="connsiteY7" fmla="*/ 273021 h 690956"/>
                <a:gd name="connsiteX8" fmla="*/ 57709 w 584511"/>
                <a:gd name="connsiteY8" fmla="*/ 271453 h 690956"/>
                <a:gd name="connsiteX9" fmla="*/ 1349 w 584511"/>
                <a:gd name="connsiteY9" fmla="*/ 218436 h 690956"/>
                <a:gd name="connsiteX10" fmla="*/ 1312 w 584511"/>
                <a:gd name="connsiteY10" fmla="*/ 212198 h 690956"/>
                <a:gd name="connsiteX11" fmla="*/ 57690 w 584511"/>
                <a:gd name="connsiteY11" fmla="*/ 157389 h 690956"/>
                <a:gd name="connsiteX12" fmla="*/ 61687 w 584511"/>
                <a:gd name="connsiteY12" fmla="*/ 155764 h 690956"/>
                <a:gd name="connsiteX13" fmla="*/ 267816 w 584511"/>
                <a:gd name="connsiteY13" fmla="*/ 155764 h 690956"/>
                <a:gd name="connsiteX14" fmla="*/ 267816 w 584511"/>
                <a:gd name="connsiteY14" fmla="*/ 0 h 690956"/>
                <a:gd name="connsiteX15" fmla="*/ 524347 w 584511"/>
                <a:gd name="connsiteY15" fmla="*/ 0 h 690956"/>
                <a:gd name="connsiteX16" fmla="*/ 528344 w 584511"/>
                <a:gd name="connsiteY16" fmla="*/ 1625 h 690956"/>
                <a:gd name="connsiteX17" fmla="*/ 584741 w 584511"/>
                <a:gd name="connsiteY17" fmla="*/ 56434 h 690956"/>
                <a:gd name="connsiteX18" fmla="*/ 584685 w 584511"/>
                <a:gd name="connsiteY18" fmla="*/ 62672 h 69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4511" h="690956">
                  <a:moveTo>
                    <a:pt x="584685" y="62672"/>
                  </a:moveTo>
                  <a:lnTo>
                    <a:pt x="528344" y="115689"/>
                  </a:lnTo>
                  <a:cubicBezTo>
                    <a:pt x="527279" y="116697"/>
                    <a:pt x="525860" y="117257"/>
                    <a:pt x="524403" y="117257"/>
                  </a:cubicBezTo>
                  <a:lnTo>
                    <a:pt x="318237" y="117257"/>
                  </a:lnTo>
                  <a:lnTo>
                    <a:pt x="318237" y="691125"/>
                  </a:lnTo>
                  <a:lnTo>
                    <a:pt x="267816" y="691125"/>
                  </a:lnTo>
                  <a:lnTo>
                    <a:pt x="267816" y="273021"/>
                  </a:lnTo>
                  <a:lnTo>
                    <a:pt x="61631" y="273021"/>
                  </a:lnTo>
                  <a:cubicBezTo>
                    <a:pt x="60174" y="273021"/>
                    <a:pt x="58773" y="272461"/>
                    <a:pt x="57709" y="271453"/>
                  </a:cubicBezTo>
                  <a:lnTo>
                    <a:pt x="1349" y="218436"/>
                  </a:lnTo>
                  <a:cubicBezTo>
                    <a:pt x="-425" y="216755"/>
                    <a:pt x="-462" y="213916"/>
                    <a:pt x="1312" y="212198"/>
                  </a:cubicBezTo>
                  <a:lnTo>
                    <a:pt x="57690" y="157389"/>
                  </a:lnTo>
                  <a:cubicBezTo>
                    <a:pt x="58755" y="156343"/>
                    <a:pt x="60193" y="155764"/>
                    <a:pt x="61687" y="155764"/>
                  </a:cubicBezTo>
                  <a:lnTo>
                    <a:pt x="267816" y="155764"/>
                  </a:lnTo>
                  <a:lnTo>
                    <a:pt x="267816" y="0"/>
                  </a:lnTo>
                  <a:lnTo>
                    <a:pt x="524347" y="0"/>
                  </a:lnTo>
                  <a:cubicBezTo>
                    <a:pt x="525841" y="0"/>
                    <a:pt x="527279" y="579"/>
                    <a:pt x="528344" y="1625"/>
                  </a:cubicBezTo>
                  <a:lnTo>
                    <a:pt x="584741" y="56434"/>
                  </a:lnTo>
                  <a:cubicBezTo>
                    <a:pt x="586496" y="58152"/>
                    <a:pt x="586478" y="60991"/>
                    <a:pt x="584685" y="626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04" name="Grafik 202">
            <a:extLst>
              <a:ext uri="{FF2B5EF4-FFF2-40B4-BE49-F238E27FC236}">
                <a16:creationId xmlns:a16="http://schemas.microsoft.com/office/drawing/2014/main" id="{20B9C677-DA03-4B7E-AB77-0C1E81869575}"/>
              </a:ext>
            </a:extLst>
          </p:cNvPr>
          <p:cNvGrpSpPr/>
          <p:nvPr/>
        </p:nvGrpSpPr>
        <p:grpSpPr>
          <a:xfrm>
            <a:off x="7169458" y="1742845"/>
            <a:ext cx="1440000" cy="1440000"/>
            <a:chOff x="7053104" y="558815"/>
            <a:chExt cx="1440000" cy="1440000"/>
          </a:xfrm>
        </p:grpSpPr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F979F688-1B4E-412F-900E-4C503FE1B29B}"/>
                </a:ext>
              </a:extLst>
            </p:cNvPr>
            <p:cNvSpPr/>
            <p:nvPr/>
          </p:nvSpPr>
          <p:spPr>
            <a:xfrm>
              <a:off x="7413122" y="1213511"/>
              <a:ext cx="21600" cy="21600"/>
            </a:xfrm>
            <a:custGeom>
              <a:avLst/>
              <a:gdLst>
                <a:gd name="connsiteX0" fmla="*/ 23076 w 21600"/>
                <a:gd name="connsiteY0" fmla="*/ 0 h 21600"/>
                <a:gd name="connsiteX1" fmla="*/ 23076 w 21600"/>
                <a:gd name="connsiteY1" fmla="*/ 22194 h 21600"/>
                <a:gd name="connsiteX2" fmla="*/ 0 w 21600"/>
                <a:gd name="connsiteY2" fmla="*/ 11178 h 21600"/>
                <a:gd name="connsiteX3" fmla="*/ 0 w 21600"/>
                <a:gd name="connsiteY3" fmla="*/ 11088 h 21600"/>
                <a:gd name="connsiteX4" fmla="*/ 23076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23076" y="0"/>
                  </a:moveTo>
                  <a:lnTo>
                    <a:pt x="23076" y="22194"/>
                  </a:lnTo>
                  <a:cubicBezTo>
                    <a:pt x="8262" y="18774"/>
                    <a:pt x="108" y="15048"/>
                    <a:pt x="0" y="11178"/>
                  </a:cubicBezTo>
                  <a:lnTo>
                    <a:pt x="0" y="11088"/>
                  </a:lnTo>
                  <a:cubicBezTo>
                    <a:pt x="0" y="7182"/>
                    <a:pt x="8154" y="3438"/>
                    <a:pt x="23076" y="0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C5C4D879-4C5F-4EFC-8DFB-A83EFD9AEC0A}"/>
                </a:ext>
              </a:extLst>
            </p:cNvPr>
            <p:cNvSpPr/>
            <p:nvPr/>
          </p:nvSpPr>
          <p:spPr>
            <a:xfrm>
              <a:off x="8110028" y="1213511"/>
              <a:ext cx="21600" cy="21600"/>
            </a:xfrm>
            <a:custGeom>
              <a:avLst/>
              <a:gdLst>
                <a:gd name="connsiteX0" fmla="*/ 23058 w 21600"/>
                <a:gd name="connsiteY0" fmla="*/ 11088 h 21600"/>
                <a:gd name="connsiteX1" fmla="*/ 23058 w 21600"/>
                <a:gd name="connsiteY1" fmla="*/ 11178 h 21600"/>
                <a:gd name="connsiteX2" fmla="*/ 0 w 21600"/>
                <a:gd name="connsiteY2" fmla="*/ 22194 h 21600"/>
                <a:gd name="connsiteX3" fmla="*/ 0 w 21600"/>
                <a:gd name="connsiteY3" fmla="*/ 0 h 21600"/>
                <a:gd name="connsiteX4" fmla="*/ 23058 w 21600"/>
                <a:gd name="connsiteY4" fmla="*/ 11088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23058" y="11088"/>
                  </a:moveTo>
                  <a:lnTo>
                    <a:pt x="23058" y="11178"/>
                  </a:lnTo>
                  <a:cubicBezTo>
                    <a:pt x="22950" y="15048"/>
                    <a:pt x="14814" y="18756"/>
                    <a:pt x="0" y="22194"/>
                  </a:cubicBezTo>
                  <a:lnTo>
                    <a:pt x="0" y="0"/>
                  </a:lnTo>
                  <a:cubicBezTo>
                    <a:pt x="14904" y="3438"/>
                    <a:pt x="23058" y="7182"/>
                    <a:pt x="23058" y="1108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EF6DCFB7-35EB-4166-9CD8-40809058F09A}"/>
                </a:ext>
              </a:extLst>
            </p:cNvPr>
            <p:cNvSpPr/>
            <p:nvPr/>
          </p:nvSpPr>
          <p:spPr>
            <a:xfrm>
              <a:off x="7413122" y="1499549"/>
              <a:ext cx="21600" cy="21600"/>
            </a:xfrm>
            <a:custGeom>
              <a:avLst/>
              <a:gdLst>
                <a:gd name="connsiteX0" fmla="*/ 23076 w 21600"/>
                <a:gd name="connsiteY0" fmla="*/ 0 h 21600"/>
                <a:gd name="connsiteX1" fmla="*/ 23076 w 21600"/>
                <a:gd name="connsiteY1" fmla="*/ 22194 h 21600"/>
                <a:gd name="connsiteX2" fmla="*/ 0 w 21600"/>
                <a:gd name="connsiteY2" fmla="*/ 11178 h 21600"/>
                <a:gd name="connsiteX3" fmla="*/ 0 w 21600"/>
                <a:gd name="connsiteY3" fmla="*/ 11088 h 21600"/>
                <a:gd name="connsiteX4" fmla="*/ 23076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23076" y="0"/>
                  </a:moveTo>
                  <a:lnTo>
                    <a:pt x="23076" y="22194"/>
                  </a:lnTo>
                  <a:cubicBezTo>
                    <a:pt x="8262" y="18774"/>
                    <a:pt x="108" y="15066"/>
                    <a:pt x="0" y="11178"/>
                  </a:cubicBezTo>
                  <a:lnTo>
                    <a:pt x="0" y="11088"/>
                  </a:lnTo>
                  <a:cubicBezTo>
                    <a:pt x="0" y="7182"/>
                    <a:pt x="8154" y="3438"/>
                    <a:pt x="23076" y="0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63FF8478-1F4A-4628-96AA-C20C7C687A82}"/>
                </a:ext>
              </a:extLst>
            </p:cNvPr>
            <p:cNvSpPr/>
            <p:nvPr/>
          </p:nvSpPr>
          <p:spPr>
            <a:xfrm>
              <a:off x="8110028" y="1499549"/>
              <a:ext cx="21600" cy="21600"/>
            </a:xfrm>
            <a:custGeom>
              <a:avLst/>
              <a:gdLst>
                <a:gd name="connsiteX0" fmla="*/ 23058 w 21600"/>
                <a:gd name="connsiteY0" fmla="*/ 11088 h 21600"/>
                <a:gd name="connsiteX1" fmla="*/ 23058 w 21600"/>
                <a:gd name="connsiteY1" fmla="*/ 11178 h 21600"/>
                <a:gd name="connsiteX2" fmla="*/ 0 w 21600"/>
                <a:gd name="connsiteY2" fmla="*/ 22194 h 21600"/>
                <a:gd name="connsiteX3" fmla="*/ 0 w 21600"/>
                <a:gd name="connsiteY3" fmla="*/ 0 h 21600"/>
                <a:gd name="connsiteX4" fmla="*/ 23058 w 21600"/>
                <a:gd name="connsiteY4" fmla="*/ 11088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23058" y="11088"/>
                  </a:moveTo>
                  <a:lnTo>
                    <a:pt x="23058" y="11178"/>
                  </a:lnTo>
                  <a:cubicBezTo>
                    <a:pt x="22950" y="15066"/>
                    <a:pt x="14814" y="18774"/>
                    <a:pt x="0" y="22194"/>
                  </a:cubicBezTo>
                  <a:lnTo>
                    <a:pt x="0" y="0"/>
                  </a:lnTo>
                  <a:cubicBezTo>
                    <a:pt x="14904" y="3438"/>
                    <a:pt x="23058" y="7182"/>
                    <a:pt x="23058" y="11088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D6F72D44-AE50-4469-8D1D-3E9C42DB9F7D}"/>
                </a:ext>
              </a:extLst>
            </p:cNvPr>
            <p:cNvSpPr/>
            <p:nvPr/>
          </p:nvSpPr>
          <p:spPr>
            <a:xfrm>
              <a:off x="7436198" y="1438223"/>
              <a:ext cx="673200" cy="102600"/>
            </a:xfrm>
            <a:custGeom>
              <a:avLst/>
              <a:gdLst>
                <a:gd name="connsiteX0" fmla="*/ 673830 w 673200"/>
                <a:gd name="connsiteY0" fmla="*/ 0 h 102600"/>
                <a:gd name="connsiteX1" fmla="*/ 673830 w 673200"/>
                <a:gd name="connsiteY1" fmla="*/ 83520 h 102600"/>
                <a:gd name="connsiteX2" fmla="*/ 336906 w 673200"/>
                <a:gd name="connsiteY2" fmla="*/ 103860 h 102600"/>
                <a:gd name="connsiteX3" fmla="*/ 0 w 673200"/>
                <a:gd name="connsiteY3" fmla="*/ 83520 h 102600"/>
                <a:gd name="connsiteX4" fmla="*/ 0 w 673200"/>
                <a:gd name="connsiteY4" fmla="*/ 0 h 102600"/>
                <a:gd name="connsiteX5" fmla="*/ 336906 w 673200"/>
                <a:gd name="connsiteY5" fmla="*/ 20322 h 102600"/>
                <a:gd name="connsiteX6" fmla="*/ 673830 w 673200"/>
                <a:gd name="connsiteY6" fmla="*/ 0 h 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200" h="102600">
                  <a:moveTo>
                    <a:pt x="673830" y="0"/>
                  </a:moveTo>
                  <a:lnTo>
                    <a:pt x="673830" y="83520"/>
                  </a:lnTo>
                  <a:cubicBezTo>
                    <a:pt x="622476" y="95418"/>
                    <a:pt x="491004" y="103860"/>
                    <a:pt x="336906" y="103860"/>
                  </a:cubicBezTo>
                  <a:cubicBezTo>
                    <a:pt x="182808" y="103860"/>
                    <a:pt x="51354" y="95418"/>
                    <a:pt x="0" y="83520"/>
                  </a:cubicBezTo>
                  <a:lnTo>
                    <a:pt x="0" y="0"/>
                  </a:lnTo>
                  <a:cubicBezTo>
                    <a:pt x="51372" y="11880"/>
                    <a:pt x="182844" y="20322"/>
                    <a:pt x="336906" y="20322"/>
                  </a:cubicBezTo>
                  <a:cubicBezTo>
                    <a:pt x="490968" y="20322"/>
                    <a:pt x="622458" y="11880"/>
                    <a:pt x="673830" y="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18937D60-8F0E-4353-8CC9-8B21D3E008C3}"/>
                </a:ext>
              </a:extLst>
            </p:cNvPr>
            <p:cNvSpPr/>
            <p:nvPr/>
          </p:nvSpPr>
          <p:spPr>
            <a:xfrm>
              <a:off x="7436198" y="1152167"/>
              <a:ext cx="673200" cy="102600"/>
            </a:xfrm>
            <a:custGeom>
              <a:avLst/>
              <a:gdLst>
                <a:gd name="connsiteX0" fmla="*/ 673830 w 673200"/>
                <a:gd name="connsiteY0" fmla="*/ 0 h 102600"/>
                <a:gd name="connsiteX1" fmla="*/ 673830 w 673200"/>
                <a:gd name="connsiteY1" fmla="*/ 83538 h 102600"/>
                <a:gd name="connsiteX2" fmla="*/ 336906 w 673200"/>
                <a:gd name="connsiteY2" fmla="*/ 103878 h 102600"/>
                <a:gd name="connsiteX3" fmla="*/ 0 w 673200"/>
                <a:gd name="connsiteY3" fmla="*/ 83538 h 102600"/>
                <a:gd name="connsiteX4" fmla="*/ 0 w 673200"/>
                <a:gd name="connsiteY4" fmla="*/ 0 h 102600"/>
                <a:gd name="connsiteX5" fmla="*/ 336906 w 673200"/>
                <a:gd name="connsiteY5" fmla="*/ 20340 h 102600"/>
                <a:gd name="connsiteX6" fmla="*/ 673830 w 673200"/>
                <a:gd name="connsiteY6" fmla="*/ 0 h 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200" h="102600">
                  <a:moveTo>
                    <a:pt x="673830" y="0"/>
                  </a:moveTo>
                  <a:lnTo>
                    <a:pt x="673830" y="83538"/>
                  </a:lnTo>
                  <a:cubicBezTo>
                    <a:pt x="622476" y="95436"/>
                    <a:pt x="491004" y="103878"/>
                    <a:pt x="336906" y="103878"/>
                  </a:cubicBezTo>
                  <a:cubicBezTo>
                    <a:pt x="182808" y="103878"/>
                    <a:pt x="51354" y="95436"/>
                    <a:pt x="0" y="83538"/>
                  </a:cubicBezTo>
                  <a:lnTo>
                    <a:pt x="0" y="0"/>
                  </a:lnTo>
                  <a:cubicBezTo>
                    <a:pt x="51372" y="11880"/>
                    <a:pt x="182844" y="20340"/>
                    <a:pt x="336906" y="20340"/>
                  </a:cubicBezTo>
                  <a:cubicBezTo>
                    <a:pt x="490968" y="20340"/>
                    <a:pt x="622458" y="11880"/>
                    <a:pt x="673830" y="0"/>
                  </a:cubicBezTo>
                  <a:close/>
                </a:path>
              </a:pathLst>
            </a:custGeom>
            <a:solidFill>
              <a:srgbClr val="73BB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E8549A90-614F-4595-8670-CCBB6C832C10}"/>
                </a:ext>
              </a:extLst>
            </p:cNvPr>
            <p:cNvSpPr/>
            <p:nvPr/>
          </p:nvSpPr>
          <p:spPr>
            <a:xfrm>
              <a:off x="7413104" y="1510727"/>
              <a:ext cx="720000" cy="248400"/>
            </a:xfrm>
            <a:custGeom>
              <a:avLst/>
              <a:gdLst>
                <a:gd name="connsiteX0" fmla="*/ 720000 w 720000"/>
                <a:gd name="connsiteY0" fmla="*/ 0 h 248400"/>
                <a:gd name="connsiteX1" fmla="*/ 720000 w 720000"/>
                <a:gd name="connsiteY1" fmla="*/ 202428 h 248400"/>
                <a:gd name="connsiteX2" fmla="*/ 353502 w 720000"/>
                <a:gd name="connsiteY2" fmla="*/ 249984 h 248400"/>
                <a:gd name="connsiteX3" fmla="*/ 0 w 720000"/>
                <a:gd name="connsiteY3" fmla="*/ 202428 h 248400"/>
                <a:gd name="connsiteX4" fmla="*/ 0 w 720000"/>
                <a:gd name="connsiteY4" fmla="*/ 0 h 248400"/>
                <a:gd name="connsiteX5" fmla="*/ 18 w 720000"/>
                <a:gd name="connsiteY5" fmla="*/ 0 h 248400"/>
                <a:gd name="connsiteX6" fmla="*/ 23094 w 720000"/>
                <a:gd name="connsiteY6" fmla="*/ 11016 h 248400"/>
                <a:gd name="connsiteX7" fmla="*/ 360000 w 720000"/>
                <a:gd name="connsiteY7" fmla="*/ 31356 h 248400"/>
                <a:gd name="connsiteX8" fmla="*/ 696924 w 720000"/>
                <a:gd name="connsiteY8" fmla="*/ 11016 h 248400"/>
                <a:gd name="connsiteX9" fmla="*/ 719982 w 720000"/>
                <a:gd name="connsiteY9" fmla="*/ 0 h 248400"/>
                <a:gd name="connsiteX10" fmla="*/ 720000 w 720000"/>
                <a:gd name="connsiteY10" fmla="*/ 0 h 2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000" h="248400">
                  <a:moveTo>
                    <a:pt x="720000" y="0"/>
                  </a:moveTo>
                  <a:lnTo>
                    <a:pt x="720000" y="202428"/>
                  </a:lnTo>
                  <a:cubicBezTo>
                    <a:pt x="720000" y="219798"/>
                    <a:pt x="552312" y="249984"/>
                    <a:pt x="353502" y="249984"/>
                  </a:cubicBezTo>
                  <a:cubicBezTo>
                    <a:pt x="154692" y="249984"/>
                    <a:pt x="0" y="219798"/>
                    <a:pt x="0" y="202428"/>
                  </a:cubicBezTo>
                  <a:lnTo>
                    <a:pt x="0" y="0"/>
                  </a:lnTo>
                  <a:lnTo>
                    <a:pt x="18" y="0"/>
                  </a:lnTo>
                  <a:cubicBezTo>
                    <a:pt x="126" y="3888"/>
                    <a:pt x="8280" y="7596"/>
                    <a:pt x="23094" y="11016"/>
                  </a:cubicBezTo>
                  <a:cubicBezTo>
                    <a:pt x="74448" y="22914"/>
                    <a:pt x="205920" y="31356"/>
                    <a:pt x="360000" y="31356"/>
                  </a:cubicBezTo>
                  <a:cubicBezTo>
                    <a:pt x="514080" y="31356"/>
                    <a:pt x="645570" y="22914"/>
                    <a:pt x="696924" y="11016"/>
                  </a:cubicBezTo>
                  <a:cubicBezTo>
                    <a:pt x="711738" y="7596"/>
                    <a:pt x="719874" y="3888"/>
                    <a:pt x="719982" y="0"/>
                  </a:cubicBezTo>
                  <a:lnTo>
                    <a:pt x="720000" y="0"/>
                  </a:lnTo>
                  <a:close/>
                </a:path>
              </a:pathLst>
            </a:custGeom>
            <a:solidFill>
              <a:srgbClr val="0070C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0671E677-AC98-4B5F-892F-F1729D4A9319}"/>
                </a:ext>
              </a:extLst>
            </p:cNvPr>
            <p:cNvSpPr/>
            <p:nvPr/>
          </p:nvSpPr>
          <p:spPr>
            <a:xfrm>
              <a:off x="7413104" y="938633"/>
              <a:ext cx="720000" cy="232200"/>
            </a:xfrm>
            <a:custGeom>
              <a:avLst/>
              <a:gdLst>
                <a:gd name="connsiteX0" fmla="*/ 720000 w 720000"/>
                <a:gd name="connsiteY0" fmla="*/ 0 h 232200"/>
                <a:gd name="connsiteX1" fmla="*/ 720000 w 720000"/>
                <a:gd name="connsiteY1" fmla="*/ 202446 h 232200"/>
                <a:gd name="connsiteX2" fmla="*/ 696924 w 720000"/>
                <a:gd name="connsiteY2" fmla="*/ 213534 h 232200"/>
                <a:gd name="connsiteX3" fmla="*/ 360000 w 720000"/>
                <a:gd name="connsiteY3" fmla="*/ 233874 h 232200"/>
                <a:gd name="connsiteX4" fmla="*/ 23094 w 720000"/>
                <a:gd name="connsiteY4" fmla="*/ 213534 h 232200"/>
                <a:gd name="connsiteX5" fmla="*/ 0 w 720000"/>
                <a:gd name="connsiteY5" fmla="*/ 202446 h 232200"/>
                <a:gd name="connsiteX6" fmla="*/ 0 w 720000"/>
                <a:gd name="connsiteY6" fmla="*/ 127224 h 232200"/>
                <a:gd name="connsiteX7" fmla="*/ 347346 w 720000"/>
                <a:gd name="connsiteY7" fmla="*/ 31356 h 232200"/>
                <a:gd name="connsiteX8" fmla="*/ 360000 w 720000"/>
                <a:gd name="connsiteY8" fmla="*/ 31374 h 232200"/>
                <a:gd name="connsiteX9" fmla="*/ 719982 w 720000"/>
                <a:gd name="connsiteY9" fmla="*/ 0 h 232200"/>
                <a:gd name="connsiteX10" fmla="*/ 720000 w 720000"/>
                <a:gd name="connsiteY10" fmla="*/ 0 h 2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000" h="232200">
                  <a:moveTo>
                    <a:pt x="720000" y="0"/>
                  </a:moveTo>
                  <a:lnTo>
                    <a:pt x="720000" y="202446"/>
                  </a:lnTo>
                  <a:cubicBezTo>
                    <a:pt x="720000" y="206352"/>
                    <a:pt x="711846" y="210096"/>
                    <a:pt x="696924" y="213534"/>
                  </a:cubicBezTo>
                  <a:cubicBezTo>
                    <a:pt x="645552" y="225414"/>
                    <a:pt x="514080" y="233874"/>
                    <a:pt x="360000" y="233874"/>
                  </a:cubicBezTo>
                  <a:cubicBezTo>
                    <a:pt x="205920" y="233874"/>
                    <a:pt x="74466" y="225414"/>
                    <a:pt x="23094" y="213534"/>
                  </a:cubicBezTo>
                  <a:cubicBezTo>
                    <a:pt x="8172" y="210096"/>
                    <a:pt x="0" y="206352"/>
                    <a:pt x="0" y="202446"/>
                  </a:cubicBezTo>
                  <a:lnTo>
                    <a:pt x="0" y="127224"/>
                  </a:lnTo>
                  <a:lnTo>
                    <a:pt x="347346" y="31356"/>
                  </a:lnTo>
                  <a:cubicBezTo>
                    <a:pt x="351540" y="31374"/>
                    <a:pt x="355770" y="31374"/>
                    <a:pt x="360000" y="31374"/>
                  </a:cubicBezTo>
                  <a:cubicBezTo>
                    <a:pt x="558504" y="31374"/>
                    <a:pt x="719496" y="17334"/>
                    <a:pt x="719982" y="0"/>
                  </a:cubicBezTo>
                  <a:lnTo>
                    <a:pt x="72000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BAC00923-1FA2-44A3-A575-FA759F66A175}"/>
                </a:ext>
              </a:extLst>
            </p:cNvPr>
            <p:cNvSpPr/>
            <p:nvPr/>
          </p:nvSpPr>
          <p:spPr>
            <a:xfrm>
              <a:off x="7413104" y="1224689"/>
              <a:ext cx="720000" cy="232200"/>
            </a:xfrm>
            <a:custGeom>
              <a:avLst/>
              <a:gdLst>
                <a:gd name="connsiteX0" fmla="*/ 720000 w 720000"/>
                <a:gd name="connsiteY0" fmla="*/ 0 h 232200"/>
                <a:gd name="connsiteX1" fmla="*/ 720000 w 720000"/>
                <a:gd name="connsiteY1" fmla="*/ 202428 h 232200"/>
                <a:gd name="connsiteX2" fmla="*/ 696924 w 720000"/>
                <a:gd name="connsiteY2" fmla="*/ 213534 h 232200"/>
                <a:gd name="connsiteX3" fmla="*/ 360000 w 720000"/>
                <a:gd name="connsiteY3" fmla="*/ 233856 h 232200"/>
                <a:gd name="connsiteX4" fmla="*/ 23094 w 720000"/>
                <a:gd name="connsiteY4" fmla="*/ 213534 h 232200"/>
                <a:gd name="connsiteX5" fmla="*/ 0 w 720000"/>
                <a:gd name="connsiteY5" fmla="*/ 202428 h 232200"/>
                <a:gd name="connsiteX6" fmla="*/ 0 w 720000"/>
                <a:gd name="connsiteY6" fmla="*/ 0 h 232200"/>
                <a:gd name="connsiteX7" fmla="*/ 18 w 720000"/>
                <a:gd name="connsiteY7" fmla="*/ 0 h 232200"/>
                <a:gd name="connsiteX8" fmla="*/ 23094 w 720000"/>
                <a:gd name="connsiteY8" fmla="*/ 11016 h 232200"/>
                <a:gd name="connsiteX9" fmla="*/ 360000 w 720000"/>
                <a:gd name="connsiteY9" fmla="*/ 31356 h 232200"/>
                <a:gd name="connsiteX10" fmla="*/ 696924 w 720000"/>
                <a:gd name="connsiteY10" fmla="*/ 11016 h 232200"/>
                <a:gd name="connsiteX11" fmla="*/ 719982 w 720000"/>
                <a:gd name="connsiteY11" fmla="*/ 0 h 232200"/>
                <a:gd name="connsiteX12" fmla="*/ 720000 w 720000"/>
                <a:gd name="connsiteY12" fmla="*/ 0 h 2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000" h="232200">
                  <a:moveTo>
                    <a:pt x="720000" y="0"/>
                  </a:moveTo>
                  <a:lnTo>
                    <a:pt x="720000" y="202428"/>
                  </a:lnTo>
                  <a:cubicBezTo>
                    <a:pt x="720000" y="206334"/>
                    <a:pt x="711846" y="210078"/>
                    <a:pt x="696924" y="213534"/>
                  </a:cubicBezTo>
                  <a:cubicBezTo>
                    <a:pt x="645552" y="225414"/>
                    <a:pt x="514080" y="233856"/>
                    <a:pt x="360000" y="233856"/>
                  </a:cubicBezTo>
                  <a:cubicBezTo>
                    <a:pt x="205920" y="233856"/>
                    <a:pt x="74466" y="225414"/>
                    <a:pt x="23094" y="213534"/>
                  </a:cubicBezTo>
                  <a:cubicBezTo>
                    <a:pt x="8172" y="210078"/>
                    <a:pt x="0" y="206334"/>
                    <a:pt x="0" y="202428"/>
                  </a:cubicBezTo>
                  <a:lnTo>
                    <a:pt x="0" y="0"/>
                  </a:lnTo>
                  <a:lnTo>
                    <a:pt x="18" y="0"/>
                  </a:lnTo>
                  <a:cubicBezTo>
                    <a:pt x="126" y="3870"/>
                    <a:pt x="8280" y="7596"/>
                    <a:pt x="23094" y="11016"/>
                  </a:cubicBezTo>
                  <a:cubicBezTo>
                    <a:pt x="74448" y="22914"/>
                    <a:pt x="205920" y="31356"/>
                    <a:pt x="360000" y="31356"/>
                  </a:cubicBezTo>
                  <a:cubicBezTo>
                    <a:pt x="514080" y="31356"/>
                    <a:pt x="645570" y="22914"/>
                    <a:pt x="696924" y="11016"/>
                  </a:cubicBezTo>
                  <a:cubicBezTo>
                    <a:pt x="711738" y="7578"/>
                    <a:pt x="719874" y="3870"/>
                    <a:pt x="719982" y="0"/>
                  </a:cubicBezTo>
                  <a:lnTo>
                    <a:pt x="72000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5936EFFC-7580-48C4-A1FE-5DCF3E26D640}"/>
                </a:ext>
              </a:extLst>
            </p:cNvPr>
            <p:cNvSpPr/>
            <p:nvPr/>
          </p:nvSpPr>
          <p:spPr>
            <a:xfrm>
              <a:off x="7760450" y="916025"/>
              <a:ext cx="372600" cy="52200"/>
            </a:xfrm>
            <a:custGeom>
              <a:avLst/>
              <a:gdLst>
                <a:gd name="connsiteX0" fmla="*/ 372636 w 372600"/>
                <a:gd name="connsiteY0" fmla="*/ 22536 h 52200"/>
                <a:gd name="connsiteX1" fmla="*/ 372636 w 372600"/>
                <a:gd name="connsiteY1" fmla="*/ 22608 h 52200"/>
                <a:gd name="connsiteX2" fmla="*/ 12654 w 372600"/>
                <a:gd name="connsiteY2" fmla="*/ 53982 h 52200"/>
                <a:gd name="connsiteX3" fmla="*/ 0 w 372600"/>
                <a:gd name="connsiteY3" fmla="*/ 53964 h 52200"/>
                <a:gd name="connsiteX4" fmla="*/ 31158 w 372600"/>
                <a:gd name="connsiteY4" fmla="*/ 45360 h 52200"/>
                <a:gd name="connsiteX5" fmla="*/ 24876 w 372600"/>
                <a:gd name="connsiteY5" fmla="*/ 22608 h 52200"/>
                <a:gd name="connsiteX6" fmla="*/ 18648 w 372600"/>
                <a:gd name="connsiteY6" fmla="*/ 0 h 52200"/>
                <a:gd name="connsiteX7" fmla="*/ 372636 w 372600"/>
                <a:gd name="connsiteY7" fmla="*/ 22536 h 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600" h="52200">
                  <a:moveTo>
                    <a:pt x="372636" y="22536"/>
                  </a:moveTo>
                  <a:lnTo>
                    <a:pt x="372636" y="22608"/>
                  </a:lnTo>
                  <a:cubicBezTo>
                    <a:pt x="372150" y="39942"/>
                    <a:pt x="211158" y="53982"/>
                    <a:pt x="12654" y="53982"/>
                  </a:cubicBezTo>
                  <a:cubicBezTo>
                    <a:pt x="8424" y="53982"/>
                    <a:pt x="4194" y="53982"/>
                    <a:pt x="0" y="53964"/>
                  </a:cubicBezTo>
                  <a:lnTo>
                    <a:pt x="31158" y="45360"/>
                  </a:lnTo>
                  <a:lnTo>
                    <a:pt x="24876" y="22608"/>
                  </a:lnTo>
                  <a:lnTo>
                    <a:pt x="18648" y="0"/>
                  </a:lnTo>
                  <a:cubicBezTo>
                    <a:pt x="214830" y="108"/>
                    <a:pt x="372636" y="5328"/>
                    <a:pt x="372636" y="22536"/>
                  </a:cubicBezTo>
                  <a:close/>
                </a:path>
              </a:pathLst>
            </a:custGeom>
            <a:solidFill>
              <a:srgbClr val="2062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A79CD27-0BA6-4E45-A06D-B0F1DD91244A}"/>
                </a:ext>
              </a:extLst>
            </p:cNvPr>
            <p:cNvSpPr/>
            <p:nvPr/>
          </p:nvSpPr>
          <p:spPr>
            <a:xfrm>
              <a:off x="7320494" y="673835"/>
              <a:ext cx="469800" cy="394200"/>
            </a:xfrm>
            <a:custGeom>
              <a:avLst/>
              <a:gdLst>
                <a:gd name="connsiteX0" fmla="*/ 464832 w 469800"/>
                <a:gd name="connsiteY0" fmla="*/ 264798 h 394200"/>
                <a:gd name="connsiteX1" fmla="*/ 458604 w 469800"/>
                <a:gd name="connsiteY1" fmla="*/ 242190 h 394200"/>
                <a:gd name="connsiteX2" fmla="*/ 391752 w 469800"/>
                <a:gd name="connsiteY2" fmla="*/ 0 h 394200"/>
                <a:gd name="connsiteX3" fmla="*/ 322164 w 469800"/>
                <a:gd name="connsiteY3" fmla="*/ 129816 h 394200"/>
                <a:gd name="connsiteX4" fmla="*/ 195876 w 469800"/>
                <a:gd name="connsiteY4" fmla="*/ 54054 h 394200"/>
                <a:gd name="connsiteX5" fmla="*/ 126306 w 469800"/>
                <a:gd name="connsiteY5" fmla="*/ 183870 h 394200"/>
                <a:gd name="connsiteX6" fmla="*/ 0 w 469800"/>
                <a:gd name="connsiteY6" fmla="*/ 108126 h 394200"/>
                <a:gd name="connsiteX7" fmla="*/ 79362 w 469800"/>
                <a:gd name="connsiteY7" fmla="*/ 395676 h 394200"/>
                <a:gd name="connsiteX8" fmla="*/ 92610 w 469800"/>
                <a:gd name="connsiteY8" fmla="*/ 392022 h 394200"/>
                <a:gd name="connsiteX9" fmla="*/ 439956 w 469800"/>
                <a:gd name="connsiteY9" fmla="*/ 296154 h 394200"/>
                <a:gd name="connsiteX10" fmla="*/ 471114 w 469800"/>
                <a:gd name="connsiteY10" fmla="*/ 287550 h 394200"/>
                <a:gd name="connsiteX11" fmla="*/ 464832 w 469800"/>
                <a:gd name="connsiteY11" fmla="*/ 264798 h 394200"/>
                <a:gd name="connsiteX12" fmla="*/ 161262 w 469800"/>
                <a:gd name="connsiteY12" fmla="*/ 283194 h 394200"/>
                <a:gd name="connsiteX13" fmla="*/ 154692 w 469800"/>
                <a:gd name="connsiteY13" fmla="*/ 286722 h 394200"/>
                <a:gd name="connsiteX14" fmla="*/ 136224 w 469800"/>
                <a:gd name="connsiteY14" fmla="*/ 279738 h 394200"/>
                <a:gd name="connsiteX15" fmla="*/ 134082 w 469800"/>
                <a:gd name="connsiteY15" fmla="*/ 275022 h 394200"/>
                <a:gd name="connsiteX16" fmla="*/ 134514 w 469800"/>
                <a:gd name="connsiteY16" fmla="*/ 264798 h 394200"/>
                <a:gd name="connsiteX17" fmla="*/ 145782 w 469800"/>
                <a:gd name="connsiteY17" fmla="*/ 254412 h 394200"/>
                <a:gd name="connsiteX18" fmla="*/ 165978 w 469800"/>
                <a:gd name="connsiteY18" fmla="*/ 264798 h 394200"/>
                <a:gd name="connsiteX19" fmla="*/ 166392 w 469800"/>
                <a:gd name="connsiteY19" fmla="*/ 266112 h 394200"/>
                <a:gd name="connsiteX20" fmla="*/ 161262 w 469800"/>
                <a:gd name="connsiteY20" fmla="*/ 283194 h 394200"/>
                <a:gd name="connsiteX21" fmla="*/ 264906 w 469800"/>
                <a:gd name="connsiteY21" fmla="*/ 244350 h 394200"/>
                <a:gd name="connsiteX22" fmla="*/ 252630 w 469800"/>
                <a:gd name="connsiteY22" fmla="*/ 259686 h 394200"/>
                <a:gd name="connsiteX23" fmla="*/ 232020 w 469800"/>
                <a:gd name="connsiteY23" fmla="*/ 247986 h 394200"/>
                <a:gd name="connsiteX24" fmla="*/ 231516 w 469800"/>
                <a:gd name="connsiteY24" fmla="*/ 245448 h 394200"/>
                <a:gd name="connsiteX25" fmla="*/ 243702 w 469800"/>
                <a:gd name="connsiteY25" fmla="*/ 227376 h 394200"/>
                <a:gd name="connsiteX26" fmla="*/ 264330 w 469800"/>
                <a:gd name="connsiteY26" fmla="*/ 239076 h 394200"/>
                <a:gd name="connsiteX27" fmla="*/ 264906 w 469800"/>
                <a:gd name="connsiteY27" fmla="*/ 244350 h 394200"/>
                <a:gd name="connsiteX28" fmla="*/ 350406 w 469800"/>
                <a:gd name="connsiteY28" fmla="*/ 232704 h 394200"/>
                <a:gd name="connsiteX29" fmla="*/ 329796 w 469800"/>
                <a:gd name="connsiteY29" fmla="*/ 221004 h 394200"/>
                <a:gd name="connsiteX30" fmla="*/ 341496 w 469800"/>
                <a:gd name="connsiteY30" fmla="*/ 200394 h 394200"/>
                <a:gd name="connsiteX31" fmla="*/ 362106 w 469800"/>
                <a:gd name="connsiteY31" fmla="*/ 212094 h 394200"/>
                <a:gd name="connsiteX32" fmla="*/ 350406 w 469800"/>
                <a:gd name="connsiteY32" fmla="*/ 232704 h 3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9800" h="394200">
                  <a:moveTo>
                    <a:pt x="464832" y="264798"/>
                  </a:moveTo>
                  <a:lnTo>
                    <a:pt x="458604" y="242190"/>
                  </a:lnTo>
                  <a:lnTo>
                    <a:pt x="391752" y="0"/>
                  </a:lnTo>
                  <a:lnTo>
                    <a:pt x="322164" y="129816"/>
                  </a:lnTo>
                  <a:lnTo>
                    <a:pt x="195876" y="54054"/>
                  </a:lnTo>
                  <a:lnTo>
                    <a:pt x="126306" y="183870"/>
                  </a:lnTo>
                  <a:lnTo>
                    <a:pt x="0" y="108126"/>
                  </a:lnTo>
                  <a:lnTo>
                    <a:pt x="79362" y="395676"/>
                  </a:lnTo>
                  <a:lnTo>
                    <a:pt x="92610" y="392022"/>
                  </a:lnTo>
                  <a:lnTo>
                    <a:pt x="439956" y="296154"/>
                  </a:lnTo>
                  <a:lnTo>
                    <a:pt x="471114" y="287550"/>
                  </a:lnTo>
                  <a:lnTo>
                    <a:pt x="464832" y="264798"/>
                  </a:lnTo>
                  <a:close/>
                  <a:moveTo>
                    <a:pt x="161262" y="283194"/>
                  </a:moveTo>
                  <a:cubicBezTo>
                    <a:pt x="159426" y="284796"/>
                    <a:pt x="157212" y="286020"/>
                    <a:pt x="154692" y="286722"/>
                  </a:cubicBezTo>
                  <a:cubicBezTo>
                    <a:pt x="147492" y="288720"/>
                    <a:pt x="140094" y="285678"/>
                    <a:pt x="136224" y="279738"/>
                  </a:cubicBezTo>
                  <a:cubicBezTo>
                    <a:pt x="135288" y="278316"/>
                    <a:pt x="134550" y="276732"/>
                    <a:pt x="134082" y="275022"/>
                  </a:cubicBezTo>
                  <a:cubicBezTo>
                    <a:pt x="133110" y="271512"/>
                    <a:pt x="133326" y="267966"/>
                    <a:pt x="134514" y="264798"/>
                  </a:cubicBezTo>
                  <a:cubicBezTo>
                    <a:pt x="136296" y="259902"/>
                    <a:pt x="140364" y="255906"/>
                    <a:pt x="145782" y="254412"/>
                  </a:cubicBezTo>
                  <a:cubicBezTo>
                    <a:pt x="154260" y="252072"/>
                    <a:pt x="163008" y="256680"/>
                    <a:pt x="165978" y="264798"/>
                  </a:cubicBezTo>
                  <a:cubicBezTo>
                    <a:pt x="166122" y="265230"/>
                    <a:pt x="166266" y="265662"/>
                    <a:pt x="166392" y="266112"/>
                  </a:cubicBezTo>
                  <a:cubicBezTo>
                    <a:pt x="168156" y="272520"/>
                    <a:pt x="165960" y="279090"/>
                    <a:pt x="161262" y="283194"/>
                  </a:cubicBezTo>
                  <a:close/>
                  <a:moveTo>
                    <a:pt x="264906" y="244350"/>
                  </a:moveTo>
                  <a:cubicBezTo>
                    <a:pt x="264582" y="251370"/>
                    <a:pt x="259794" y="257706"/>
                    <a:pt x="252630" y="259686"/>
                  </a:cubicBezTo>
                  <a:cubicBezTo>
                    <a:pt x="243702" y="262152"/>
                    <a:pt x="234468" y="256914"/>
                    <a:pt x="232020" y="247986"/>
                  </a:cubicBezTo>
                  <a:cubicBezTo>
                    <a:pt x="231786" y="247140"/>
                    <a:pt x="231624" y="246294"/>
                    <a:pt x="231516" y="245448"/>
                  </a:cubicBezTo>
                  <a:cubicBezTo>
                    <a:pt x="230580" y="237384"/>
                    <a:pt x="235638" y="229608"/>
                    <a:pt x="243702" y="227376"/>
                  </a:cubicBezTo>
                  <a:cubicBezTo>
                    <a:pt x="252630" y="224910"/>
                    <a:pt x="261864" y="230148"/>
                    <a:pt x="264330" y="239076"/>
                  </a:cubicBezTo>
                  <a:cubicBezTo>
                    <a:pt x="264816" y="240840"/>
                    <a:pt x="264996" y="242622"/>
                    <a:pt x="264906" y="244350"/>
                  </a:cubicBezTo>
                  <a:close/>
                  <a:moveTo>
                    <a:pt x="350406" y="232704"/>
                  </a:moveTo>
                  <a:cubicBezTo>
                    <a:pt x="341478" y="235170"/>
                    <a:pt x="332262" y="229932"/>
                    <a:pt x="329796" y="221004"/>
                  </a:cubicBezTo>
                  <a:cubicBezTo>
                    <a:pt x="327330" y="212076"/>
                    <a:pt x="332568" y="202860"/>
                    <a:pt x="341496" y="200394"/>
                  </a:cubicBezTo>
                  <a:cubicBezTo>
                    <a:pt x="350406" y="197928"/>
                    <a:pt x="359640" y="203166"/>
                    <a:pt x="362106" y="212094"/>
                  </a:cubicBezTo>
                  <a:cubicBezTo>
                    <a:pt x="364572" y="221004"/>
                    <a:pt x="359334" y="230238"/>
                    <a:pt x="350406" y="232704"/>
                  </a:cubicBezTo>
                  <a:close/>
                </a:path>
              </a:pathLst>
            </a:custGeom>
            <a:solidFill>
              <a:srgbClr val="E4C76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7234AB4D-1165-438B-A940-513572A45661}"/>
                </a:ext>
              </a:extLst>
            </p:cNvPr>
            <p:cNvSpPr/>
            <p:nvPr/>
          </p:nvSpPr>
          <p:spPr>
            <a:xfrm>
              <a:off x="7453964" y="927638"/>
              <a:ext cx="32400" cy="32400"/>
            </a:xfrm>
            <a:custGeom>
              <a:avLst/>
              <a:gdLst>
                <a:gd name="connsiteX0" fmla="*/ 27792 w 32400"/>
                <a:gd name="connsiteY0" fmla="*/ 29391 h 32400"/>
                <a:gd name="connsiteX1" fmla="*/ 21222 w 32400"/>
                <a:gd name="connsiteY1" fmla="*/ 32919 h 32400"/>
                <a:gd name="connsiteX2" fmla="*/ 2754 w 32400"/>
                <a:gd name="connsiteY2" fmla="*/ 25935 h 32400"/>
                <a:gd name="connsiteX3" fmla="*/ 612 w 32400"/>
                <a:gd name="connsiteY3" fmla="*/ 21219 h 32400"/>
                <a:gd name="connsiteX4" fmla="*/ 1044 w 32400"/>
                <a:gd name="connsiteY4" fmla="*/ 10995 h 32400"/>
                <a:gd name="connsiteX5" fmla="*/ 12312 w 32400"/>
                <a:gd name="connsiteY5" fmla="*/ 609 h 32400"/>
                <a:gd name="connsiteX6" fmla="*/ 32508 w 32400"/>
                <a:gd name="connsiteY6" fmla="*/ 10995 h 32400"/>
                <a:gd name="connsiteX7" fmla="*/ 32922 w 32400"/>
                <a:gd name="connsiteY7" fmla="*/ 12309 h 32400"/>
                <a:gd name="connsiteX8" fmla="*/ 27792 w 32400"/>
                <a:gd name="connsiteY8" fmla="*/ 29391 h 3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0" h="32400">
                  <a:moveTo>
                    <a:pt x="27792" y="29391"/>
                  </a:moveTo>
                  <a:cubicBezTo>
                    <a:pt x="25956" y="30993"/>
                    <a:pt x="23742" y="32217"/>
                    <a:pt x="21222" y="32919"/>
                  </a:cubicBezTo>
                  <a:cubicBezTo>
                    <a:pt x="14022" y="34917"/>
                    <a:pt x="6624" y="31875"/>
                    <a:pt x="2754" y="25935"/>
                  </a:cubicBezTo>
                  <a:cubicBezTo>
                    <a:pt x="1818" y="24513"/>
                    <a:pt x="1080" y="22929"/>
                    <a:pt x="612" y="21219"/>
                  </a:cubicBezTo>
                  <a:cubicBezTo>
                    <a:pt x="-360" y="17709"/>
                    <a:pt x="-144" y="14163"/>
                    <a:pt x="1044" y="10995"/>
                  </a:cubicBezTo>
                  <a:cubicBezTo>
                    <a:pt x="2826" y="6099"/>
                    <a:pt x="6894" y="2103"/>
                    <a:pt x="12312" y="609"/>
                  </a:cubicBezTo>
                  <a:cubicBezTo>
                    <a:pt x="20790" y="-1731"/>
                    <a:pt x="29538" y="2877"/>
                    <a:pt x="32508" y="10995"/>
                  </a:cubicBezTo>
                  <a:cubicBezTo>
                    <a:pt x="32652" y="11427"/>
                    <a:pt x="32796" y="11859"/>
                    <a:pt x="32922" y="12309"/>
                  </a:cubicBezTo>
                  <a:cubicBezTo>
                    <a:pt x="34686" y="18717"/>
                    <a:pt x="32490" y="25287"/>
                    <a:pt x="27792" y="29391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A8237026-BC10-4158-BB90-ED2EE014FE4C}"/>
                </a:ext>
              </a:extLst>
            </p:cNvPr>
            <p:cNvSpPr/>
            <p:nvPr/>
          </p:nvSpPr>
          <p:spPr>
            <a:xfrm>
              <a:off x="7649680" y="873619"/>
              <a:ext cx="32400" cy="32400"/>
            </a:xfrm>
            <a:custGeom>
              <a:avLst/>
              <a:gdLst>
                <a:gd name="connsiteX0" fmla="*/ 21220 w 32400"/>
                <a:gd name="connsiteY0" fmla="*/ 32920 h 32400"/>
                <a:gd name="connsiteX1" fmla="*/ 610 w 32400"/>
                <a:gd name="connsiteY1" fmla="*/ 21220 h 32400"/>
                <a:gd name="connsiteX2" fmla="*/ 12310 w 32400"/>
                <a:gd name="connsiteY2" fmla="*/ 610 h 32400"/>
                <a:gd name="connsiteX3" fmla="*/ 32920 w 32400"/>
                <a:gd name="connsiteY3" fmla="*/ 12310 h 32400"/>
                <a:gd name="connsiteX4" fmla="*/ 21220 w 32400"/>
                <a:gd name="connsiteY4" fmla="*/ 32920 h 3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0" h="32400">
                  <a:moveTo>
                    <a:pt x="21220" y="32920"/>
                  </a:moveTo>
                  <a:cubicBezTo>
                    <a:pt x="12292" y="35386"/>
                    <a:pt x="3076" y="30148"/>
                    <a:pt x="610" y="21220"/>
                  </a:cubicBezTo>
                  <a:cubicBezTo>
                    <a:pt x="-1856" y="12292"/>
                    <a:pt x="3382" y="3076"/>
                    <a:pt x="12310" y="610"/>
                  </a:cubicBezTo>
                  <a:cubicBezTo>
                    <a:pt x="21220" y="-1856"/>
                    <a:pt x="30454" y="3382"/>
                    <a:pt x="32920" y="12310"/>
                  </a:cubicBezTo>
                  <a:cubicBezTo>
                    <a:pt x="35386" y="21220"/>
                    <a:pt x="30148" y="30454"/>
                    <a:pt x="21220" y="32920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91CF7661-D02C-4CC1-8192-A79B5E032CF3}"/>
                </a:ext>
              </a:extLst>
            </p:cNvPr>
            <p:cNvSpPr/>
            <p:nvPr/>
          </p:nvSpPr>
          <p:spPr>
            <a:xfrm>
              <a:off x="7551899" y="900601"/>
              <a:ext cx="32400" cy="32400"/>
            </a:xfrm>
            <a:custGeom>
              <a:avLst/>
              <a:gdLst>
                <a:gd name="connsiteX0" fmla="*/ 33501 w 32400"/>
                <a:gd name="connsiteY0" fmla="*/ 17584 h 32400"/>
                <a:gd name="connsiteX1" fmla="*/ 21225 w 32400"/>
                <a:gd name="connsiteY1" fmla="*/ 32920 h 32400"/>
                <a:gd name="connsiteX2" fmla="*/ 615 w 32400"/>
                <a:gd name="connsiteY2" fmla="*/ 21220 h 32400"/>
                <a:gd name="connsiteX3" fmla="*/ 111 w 32400"/>
                <a:gd name="connsiteY3" fmla="*/ 18682 h 32400"/>
                <a:gd name="connsiteX4" fmla="*/ 12297 w 32400"/>
                <a:gd name="connsiteY4" fmla="*/ 610 h 32400"/>
                <a:gd name="connsiteX5" fmla="*/ 32925 w 32400"/>
                <a:gd name="connsiteY5" fmla="*/ 12310 h 32400"/>
                <a:gd name="connsiteX6" fmla="*/ 33501 w 32400"/>
                <a:gd name="connsiteY6" fmla="*/ 17584 h 3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00" h="32400">
                  <a:moveTo>
                    <a:pt x="33501" y="17584"/>
                  </a:moveTo>
                  <a:cubicBezTo>
                    <a:pt x="33177" y="24604"/>
                    <a:pt x="28389" y="30940"/>
                    <a:pt x="21225" y="32920"/>
                  </a:cubicBezTo>
                  <a:cubicBezTo>
                    <a:pt x="12297" y="35386"/>
                    <a:pt x="3063" y="30148"/>
                    <a:pt x="615" y="21220"/>
                  </a:cubicBezTo>
                  <a:cubicBezTo>
                    <a:pt x="381" y="20374"/>
                    <a:pt x="219" y="19528"/>
                    <a:pt x="111" y="18682"/>
                  </a:cubicBezTo>
                  <a:cubicBezTo>
                    <a:pt x="-825" y="10618"/>
                    <a:pt x="4233" y="2842"/>
                    <a:pt x="12297" y="610"/>
                  </a:cubicBezTo>
                  <a:cubicBezTo>
                    <a:pt x="21225" y="-1856"/>
                    <a:pt x="30459" y="3382"/>
                    <a:pt x="32925" y="12310"/>
                  </a:cubicBezTo>
                  <a:cubicBezTo>
                    <a:pt x="33411" y="14074"/>
                    <a:pt x="33591" y="15856"/>
                    <a:pt x="33501" y="17584"/>
                  </a:cubicBezTo>
                  <a:close/>
                </a:path>
              </a:pathLst>
            </a:custGeom>
            <a:solidFill>
              <a:srgbClr val="DDDDD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19" name="Textfeld 218">
            <a:extLst>
              <a:ext uri="{FF2B5EF4-FFF2-40B4-BE49-F238E27FC236}">
                <a16:creationId xmlns:a16="http://schemas.microsoft.com/office/drawing/2014/main" id="{AA8AB52C-ED93-4F12-B6D7-3D312CEF0170}"/>
              </a:ext>
            </a:extLst>
          </p:cNvPr>
          <p:cNvSpPr txBox="1"/>
          <p:nvPr/>
        </p:nvSpPr>
        <p:spPr>
          <a:xfrm>
            <a:off x="7668253" y="5206001"/>
            <a:ext cx="445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Ansehen und downloaden: </a:t>
            </a:r>
            <a:r>
              <a:rPr lang="de-DE" sz="1400" dirty="0">
                <a:hlinkClick r:id="rId19"/>
              </a:rPr>
              <a:t>https://github.com/LandesinitiativeFdmNrw/FDMatStudium/tree/bc734392a0453bd0d8c62cc7597f015dc5998d7d/docs/public/medien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4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/>
          <p:nvPr/>
        </p:nvSpPr>
        <p:spPr bwMode="auto">
          <a:xfrm>
            <a:off x="378691" y="429779"/>
            <a:ext cx="11536218" cy="9926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Medien: Abbildungen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C890B3-7047-4C61-BFDD-8DA404BC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7738" y="500725"/>
            <a:ext cx="2386023" cy="36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1801A38-B78D-4362-967E-7F454B331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786" y="2946254"/>
            <a:ext cx="3295161" cy="18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68556A-F675-4885-8D24-1B79FBBAA2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09" y="2711777"/>
            <a:ext cx="4418798" cy="2651279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8A56A39-AC2E-4F24-9523-9BDBAADB4C00}"/>
              </a:ext>
            </a:extLst>
          </p:cNvPr>
          <p:cNvSpPr txBox="1"/>
          <p:nvPr/>
        </p:nvSpPr>
        <p:spPr bwMode="auto">
          <a:xfrm>
            <a:off x="5374239" y="5294082"/>
            <a:ext cx="255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Abb. Rechercheergebnisse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F605499-4413-493D-ADEB-7744A9189BDA}"/>
              </a:ext>
            </a:extLst>
          </p:cNvPr>
          <p:cNvSpPr txBox="1"/>
          <p:nvPr/>
        </p:nvSpPr>
        <p:spPr bwMode="auto">
          <a:xfrm>
            <a:off x="7875713" y="4171671"/>
            <a:ext cx="106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Abb. DMP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FCE6744-427A-4E30-9F25-A580E826B211}"/>
              </a:ext>
            </a:extLst>
          </p:cNvPr>
          <p:cNvSpPr txBox="1"/>
          <p:nvPr/>
        </p:nvSpPr>
        <p:spPr bwMode="auto">
          <a:xfrm>
            <a:off x="1029833" y="4893383"/>
            <a:ext cx="255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Abb. Kollaboratives Arbeiten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2FD6DC9-B862-4F5D-90BD-5B589134E803}"/>
              </a:ext>
            </a:extLst>
          </p:cNvPr>
          <p:cNvSpPr txBox="1"/>
          <p:nvPr/>
        </p:nvSpPr>
        <p:spPr bwMode="auto">
          <a:xfrm>
            <a:off x="378691" y="1087852"/>
            <a:ext cx="244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44 Abbildungen und  6 Header zu verschiedenen Aspekten des FDM</a:t>
            </a:r>
          </a:p>
        </p:txBody>
      </p:sp>
      <p:pic>
        <p:nvPicPr>
          <p:cNvPr id="262" name="Grafik 261">
            <a:extLst>
              <a:ext uri="{FF2B5EF4-FFF2-40B4-BE49-F238E27FC236}">
                <a16:creationId xmlns:a16="http://schemas.microsoft.com/office/drawing/2014/main" id="{03409750-1252-4411-8677-73923DB36F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50" y="2379189"/>
            <a:ext cx="2561148" cy="3670946"/>
          </a:xfrm>
          <a:prstGeom prst="rect">
            <a:avLst/>
          </a:prstGeom>
        </p:spPr>
      </p:pic>
      <p:pic>
        <p:nvPicPr>
          <p:cNvPr id="263" name="Grafik 262">
            <a:extLst>
              <a:ext uri="{FF2B5EF4-FFF2-40B4-BE49-F238E27FC236}">
                <a16:creationId xmlns:a16="http://schemas.microsoft.com/office/drawing/2014/main" id="{1B9D0B76-FAA6-49C9-A85B-7EBD27481F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2086" y="1482918"/>
            <a:ext cx="3402000" cy="648000"/>
          </a:xfrm>
          <a:prstGeom prst="rect">
            <a:avLst/>
          </a:prstGeom>
        </p:spPr>
      </p:pic>
      <p:sp>
        <p:nvSpPr>
          <p:cNvPr id="264" name="Textfeld 263">
            <a:extLst>
              <a:ext uri="{FF2B5EF4-FFF2-40B4-BE49-F238E27FC236}">
                <a16:creationId xmlns:a16="http://schemas.microsoft.com/office/drawing/2014/main" id="{B260BBBF-32F5-4888-86EA-BA527E1DA708}"/>
              </a:ext>
            </a:extLst>
          </p:cNvPr>
          <p:cNvSpPr txBox="1"/>
          <p:nvPr/>
        </p:nvSpPr>
        <p:spPr>
          <a:xfrm>
            <a:off x="4197491" y="2183037"/>
            <a:ext cx="230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Header Start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5" name="Rechteck 264">
            <a:extLst>
              <a:ext uri="{FF2B5EF4-FFF2-40B4-BE49-F238E27FC236}">
                <a16:creationId xmlns:a16="http://schemas.microsoft.com/office/drawing/2014/main" id="{89B1DC6E-3D3D-4088-87CF-D459754A5E1B}"/>
              </a:ext>
            </a:extLst>
          </p:cNvPr>
          <p:cNvSpPr/>
          <p:nvPr/>
        </p:nvSpPr>
        <p:spPr>
          <a:xfrm>
            <a:off x="183896" y="5293094"/>
            <a:ext cx="4614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Ansehen und downloaden: </a:t>
            </a:r>
            <a:r>
              <a:rPr lang="de-DE" sz="1400" dirty="0">
                <a:hlinkClick r:id="rId11"/>
              </a:rPr>
              <a:t>https://github.com/LandesinitiativeFdmNrw/FDMatStudium/tree/bc734392a0453bd0d8c62cc7597f015dc5998d7d/docs/public/medien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7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306131" y="418763"/>
            <a:ext cx="10515600" cy="12003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Wie geht es mit dem Thema FDM in Studium und Lehre weiter?</a:t>
            </a:r>
            <a:endParaRPr sz="3200" b="1" dirty="0">
              <a:solidFill>
                <a:srgbClr val="206289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57848C-21D7-4E61-AE31-C32B93376C6A}"/>
              </a:ext>
            </a:extLst>
          </p:cNvPr>
          <p:cNvSpPr txBox="1"/>
          <p:nvPr/>
        </p:nvSpPr>
        <p:spPr>
          <a:xfrm>
            <a:off x="370735" y="1340797"/>
            <a:ext cx="103863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Save </a:t>
            </a:r>
            <a:r>
              <a:rPr lang="de-DE" sz="28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 date: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4. Vernetzungsveranstaltung FDM in Studium und Lehre</a:t>
            </a:r>
          </a:p>
          <a:p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Wo? 		digital via ZOOM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Wann? 	Mittwoch,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22. Januar 2025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, 9:00 – 12:00 Uhr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Was?		geplant: Vorstellung von konkreten Nachnutzungsbeispielen der 			Materialien aus dem Projekt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FDM@Studium.nrw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; Gründung einer 			IG FDM in Studium und Lehre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Infos? 		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https://www.listserv.dfn.de/sympa/info/fdm-nrw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Fragen?	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info@fdm.nrw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/>
          <p:nvPr/>
        </p:nvSpPr>
        <p:spPr bwMode="auto">
          <a:xfrm>
            <a:off x="378691" y="429779"/>
            <a:ext cx="11536218" cy="576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Literatur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D879DC-8E5E-456F-B533-7243D48D4CE9}"/>
              </a:ext>
            </a:extLst>
          </p:cNvPr>
          <p:cNvSpPr txBox="1"/>
          <p:nvPr/>
        </p:nvSpPr>
        <p:spPr>
          <a:xfrm>
            <a:off x="728886" y="1283032"/>
            <a:ext cx="386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1BE86A3-4623-4FB0-89A5-E97AE3F9B712}"/>
              </a:ext>
            </a:extLst>
          </p:cNvPr>
          <p:cNvSpPr/>
          <p:nvPr/>
        </p:nvSpPr>
        <p:spPr bwMode="auto">
          <a:xfrm>
            <a:off x="416395" y="1451090"/>
            <a:ext cx="114608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Fritsch, K., Blümm, M., Bock, S., Arning, U., &amp; Förstner, K. U. (2024). Strategien zur Integration von FDM im Studium – Basiskurs "Forschungsdatenmanagement" an der TH Köln. RDA Deutschland Tagung 2024 (RDA-DE-24), Potsdam.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Zenodo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DE" sz="2000" dirty="0">
                <a:hlinkClick r:id="rId3"/>
              </a:rPr>
              <a:t>https://doi.org/10.5281/zenodo.10687300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Lehmann, Anne, Day, Sarah, &amp; Zinke, Wolf. (2023).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Workshopbericht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zum Community Workshop: Kartierung der Datenkompetenzlandschaft.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Zenodo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https://doi.org/10.5281/zenodo.7920834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Stegemann, J., Kläre, C., Arning , U., Blümm, M., Fingerhuth , M., Förstner , K. U., Fritsch , K., Hackenbuchner , J., Heine, A., Kaiser , K., Posny , E. S., Rathmann , T., Rehwald , S., Schreyer, L., &amp; Stadler, U. (2023).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Discover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FDM – Gemeinsam Kompetenzen für Forschungsdatenmanagement von Studierenden fördern: Das Projekt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FDM@Studium.nrw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DE" sz="2000" i="1" dirty="0">
                <a:solidFill>
                  <a:schemeClr val="accent1">
                    <a:lumMod val="75000"/>
                  </a:schemeClr>
                </a:solidFill>
              </a:rPr>
              <a:t>O-</a:t>
            </a:r>
            <a:r>
              <a:rPr lang="de-DE" sz="2000" i="1" dirty="0" err="1">
                <a:solidFill>
                  <a:schemeClr val="accent1">
                    <a:lumMod val="75000"/>
                  </a:schemeClr>
                </a:solidFill>
              </a:rPr>
              <a:t>Bib</a:t>
            </a:r>
            <a:r>
              <a:rPr lang="de-DE" sz="2000" i="1" dirty="0">
                <a:solidFill>
                  <a:schemeClr val="accent1">
                    <a:lumMod val="75000"/>
                  </a:schemeClr>
                </a:solidFill>
              </a:rPr>
              <a:t>. Das Offene Bibliotheksjournal Herausgeber VDB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0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(4), 1-8. </a:t>
            </a:r>
            <a:r>
              <a:rPr lang="de-DE" sz="2000" dirty="0">
                <a:hlinkClick r:id="rId5"/>
              </a:rPr>
              <a:t>https://doi.org/10.5282/o-bib/5979</a:t>
            </a:r>
            <a:endParaRPr lang="de-DE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9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990601" y="2928958"/>
            <a:ext cx="5310808" cy="248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Weiterführende Informationen zum Projekt: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cs typeface="Calibri"/>
                <a:hlinkClick r:id="rId3"/>
              </a:rPr>
              <a:t>Homepage des Projekts</a:t>
            </a:r>
            <a:endParaRPr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de-DE" sz="2000" u="sng" dirty="0">
                <a:solidFill>
                  <a:srgbClr val="0563C1"/>
                </a:solidFill>
                <a:ea typeface="Calibri"/>
                <a:cs typeface="Calibri"/>
                <a:hlinkClick r:id="rId4" tooltip="https://www.dh.nrw/kooperationen/FDM@Studium.nrw-97"/>
              </a:rPr>
              <a:t>Projektinformationen auf den Seiten der DH.NRW</a:t>
            </a:r>
            <a:endParaRPr lang="de-DE" sz="2000" u="sng" dirty="0">
              <a:solidFill>
                <a:srgbClr val="0563C1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de-DE" sz="2000" u="sng" dirty="0">
                <a:solidFill>
                  <a:srgbClr val="0563C1"/>
                </a:solidFill>
                <a:ea typeface="Calibri"/>
                <a:cs typeface="Calibri"/>
                <a:hlinkClick r:id="rId5" tooltip="https://forschungsdaten.info/fdm-im-deutschsprachigen-raum/deutschland/nordrhein-westfalen/projekte/fdmstudiumnrw/"/>
              </a:rPr>
              <a:t>Projektinformationen auf forschungsdaten.info</a:t>
            </a:r>
            <a:endParaRPr lang="de-DE" sz="2000" u="sng" dirty="0">
              <a:solidFill>
                <a:srgbClr val="0563C1"/>
              </a:solidFill>
              <a:ea typeface="Calibri"/>
              <a:cs typeface="Calibri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7364896" y="2928958"/>
            <a:ext cx="4722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Kontakt: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</a:rPr>
            </a:br>
            <a:endParaRPr dirty="0"/>
          </a:p>
          <a:p>
            <a:pPr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Projektkoordination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FDM@Studium.nrw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dirty="0"/>
          </a:p>
          <a:p>
            <a:pPr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Jessica Stegemann</a:t>
            </a:r>
            <a:endParaRPr dirty="0"/>
          </a:p>
          <a:p>
            <a:pPr>
              <a:defRPr/>
            </a:pPr>
            <a:r>
              <a:rPr lang="de-DE" sz="2000" u="sng" dirty="0">
                <a:solidFill>
                  <a:schemeClr val="accent1">
                    <a:lumMod val="75000"/>
                  </a:schemeClr>
                </a:solidFill>
                <a:hlinkClick r:id="rId6" tooltip="mailto:jessica.stegeman@uni-due.de"/>
              </a:rPr>
              <a:t>jessica.stegeman@uni-due.de</a:t>
            </a:r>
            <a:br>
              <a:rPr lang="de-DE" sz="20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de-DE" sz="1000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Ceren Yildiz</a:t>
            </a:r>
          </a:p>
          <a:p>
            <a:pPr>
              <a:defRPr/>
            </a:pPr>
            <a:r>
              <a:rPr lang="de-DE" sz="2000" u="sng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ceren.yildiz@uni-due.de</a:t>
            </a:r>
            <a:br>
              <a:rPr lang="de-DE" sz="20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de-DE" sz="1000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Landesinitiative fdm.nrw:</a:t>
            </a:r>
          </a:p>
          <a:p>
            <a:pPr>
              <a:defRPr/>
            </a:pPr>
            <a:r>
              <a:rPr lang="de-DE" sz="2000" u="sng" dirty="0" err="1">
                <a:solidFill>
                  <a:schemeClr val="accent1">
                    <a:lumMod val="75000"/>
                  </a:schemeClr>
                </a:solidFill>
              </a:rPr>
              <a:t>info@fdm.nrw</a:t>
            </a:r>
            <a:endParaRPr lang="de-DE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404192" y="465438"/>
            <a:ext cx="1011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i="1" dirty="0">
                <a:solidFill>
                  <a:srgbClr val="206289"/>
                </a:solidFill>
              </a:rPr>
              <a:t>Vielen Dank für Eure / Ihre Aufmerksamkeit! </a:t>
            </a:r>
            <a:endParaRPr dirty="0">
              <a:solidFill>
                <a:srgbClr val="206289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47E210-D66B-407C-A111-601221D012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39" y="1111769"/>
            <a:ext cx="7953375" cy="1516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>
                <a:solidFill>
                  <a:srgbClr val="206289"/>
                </a:solidFill>
              </a:rPr>
              <a:t>Lizenz</a:t>
            </a:r>
            <a:endParaRPr b="1" dirty="0">
              <a:solidFill>
                <a:srgbClr val="20628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261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Die Präsentationsfolien sind lizenziert unter </a:t>
            </a:r>
            <a:r>
              <a:rPr lang="en-US" sz="2200" u="sng" dirty="0">
                <a:solidFill>
                  <a:schemeClr val="bg1">
                    <a:lumMod val="50000"/>
                  </a:schemeClr>
                </a:solidFill>
                <a:hlinkClick r:id="rId3" tooltip="https://creativecommons.org/licenses/by/4.0/deed.de"/>
              </a:rPr>
              <a:t>CC BY 4.0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FDM@Studium.nrw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, September  2024. </a:t>
            </a: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Anders lizenzierte Logos und Bilder sind von der Lizenzierung ausgeschlossen. 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9875" y="2267361"/>
            <a:ext cx="1456757" cy="5076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 bwMode="auto">
          <a:xfrm>
            <a:off x="2319688" y="4687764"/>
            <a:ext cx="973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Es fehlte an didaktisch aufbereiteten Bildungsressourcen zum Thema FDM in Studium und Lehre für ein Selbststudium und zur Nachnutzung durch Lehrende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306131" y="418763"/>
            <a:ext cx="10515600" cy="5768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Ausgangslage Mitte 2021 </a:t>
            </a:r>
            <a:endParaRPr sz="3200" b="1" dirty="0">
              <a:solidFill>
                <a:srgbClr val="206289"/>
              </a:solidFill>
            </a:endParaRPr>
          </a:p>
        </p:txBody>
      </p:sp>
      <p:pic>
        <p:nvPicPr>
          <p:cNvPr id="3" name="Grafik 2" descr="Zielgruppe">
            <a:extLst>
              <a:ext uri="{FF2B5EF4-FFF2-40B4-BE49-F238E27FC236}">
                <a16:creationId xmlns:a16="http://schemas.microsoft.com/office/drawing/2014/main" id="{1AABC725-517F-49DB-99B6-775657927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205" y="1696232"/>
            <a:ext cx="720000" cy="720000"/>
          </a:xfrm>
          <a:prstGeom prst="rect">
            <a:avLst/>
          </a:prstGeom>
        </p:spPr>
      </p:pic>
      <p:pic>
        <p:nvPicPr>
          <p:cNvPr id="5" name="Grafik 4" descr="Klassenzimmer">
            <a:extLst>
              <a:ext uri="{FF2B5EF4-FFF2-40B4-BE49-F238E27FC236}">
                <a16:creationId xmlns:a16="http://schemas.microsoft.com/office/drawing/2014/main" id="{F6311133-F68F-4DBF-901A-420FAC959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725" y="2687930"/>
            <a:ext cx="720000" cy="720000"/>
          </a:xfrm>
          <a:prstGeom prst="rect">
            <a:avLst/>
          </a:prstGeom>
        </p:spPr>
      </p:pic>
      <p:pic>
        <p:nvPicPr>
          <p:cNvPr id="15" name="Grafik 14" descr="Puzzleteile">
            <a:extLst>
              <a:ext uri="{FF2B5EF4-FFF2-40B4-BE49-F238E27FC236}">
                <a16:creationId xmlns:a16="http://schemas.microsoft.com/office/drawing/2014/main" id="{C4848D5E-5C0B-4101-B26E-965961403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725" y="3638357"/>
            <a:ext cx="720000" cy="720000"/>
          </a:xfrm>
          <a:prstGeom prst="rect">
            <a:avLst/>
          </a:prstGeom>
        </p:spPr>
      </p:pic>
      <p:pic>
        <p:nvPicPr>
          <p:cNvPr id="18" name="Grafik 17" descr="Bücher">
            <a:extLst>
              <a:ext uri="{FF2B5EF4-FFF2-40B4-BE49-F238E27FC236}">
                <a16:creationId xmlns:a16="http://schemas.microsoft.com/office/drawing/2014/main" id="{8D11DBE0-7178-4155-B413-B44547977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5205" y="4643905"/>
            <a:ext cx="720000" cy="7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4F2E00-31C4-45E8-B368-065CD76DD100}"/>
              </a:ext>
            </a:extLst>
          </p:cNvPr>
          <p:cNvSpPr txBox="1"/>
          <p:nvPr/>
        </p:nvSpPr>
        <p:spPr>
          <a:xfrm>
            <a:off x="2319688" y="1696232"/>
            <a:ext cx="8928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Bisherige Zielgruppe von Schulungs- und Unterstützungsmaßnahmen zum FDM: Promovierende,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PostDocs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arrivierte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Wissenschaftler:innen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AC4A28-FFC3-4DF6-B5E7-83B40B419514}"/>
              </a:ext>
            </a:extLst>
          </p:cNvPr>
          <p:cNvSpPr txBox="1"/>
          <p:nvPr/>
        </p:nvSpPr>
        <p:spPr>
          <a:xfrm>
            <a:off x="2319688" y="2717148"/>
            <a:ext cx="809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Vermittlung von Grundlagen des Forschungsdatenmanagements (FDM) im grundständigen Studium notwendig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DC1E08-BE33-4F2B-9B80-E4B0EF1EA918}"/>
              </a:ext>
            </a:extLst>
          </p:cNvPr>
          <p:cNvSpPr txBox="1"/>
          <p:nvPr/>
        </p:nvSpPr>
        <p:spPr>
          <a:xfrm>
            <a:off x="2319688" y="3782597"/>
            <a:ext cx="631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Unzureichende Abdeckung der Themen durch Data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Literacy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06131" y="4158428"/>
            <a:ext cx="10515600" cy="2397108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spcAft>
                <a:spcPts val="600"/>
              </a:spcAft>
              <a:buNone/>
              <a:defRPr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Ziele: </a:t>
            </a: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                       Erstellung von Lern- und Lehrkursen sowie einzelner Lernbausteine als Open Educational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                       Resources (OER) zum Thema FDM für den Einsatz in Studium und Lehre (Bachelor und Master)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800" dirty="0"/>
          </a:p>
          <a:p>
            <a:pPr marL="0" indent="0">
              <a:lnSpc>
                <a:spcPts val="2600"/>
              </a:lnSpc>
              <a:spcAft>
                <a:spcPts val="600"/>
              </a:spcAft>
              <a:buNone/>
              <a:defRPr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                       Netzwerkaufbau über das Projekt hinaus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46722" y="1153688"/>
            <a:ext cx="1472551" cy="72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 bwMode="auto">
          <a:xfrm>
            <a:off x="306131" y="2031720"/>
            <a:ext cx="11765796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Förderung durch: 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Ministerium für Kultur und Wissenschaft des Landes Nordrhein-Westfalen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306131" y="1205852"/>
            <a:ext cx="535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Projektlaufzeit: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01.10.2022 - 31.08.2024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306131" y="418763"/>
            <a:ext cx="10515600" cy="5768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Das Projekt </a:t>
            </a:r>
            <a:r>
              <a:rPr lang="de-DE" sz="3200" b="1" dirty="0" err="1">
                <a:solidFill>
                  <a:srgbClr val="206289"/>
                </a:solidFill>
              </a:rPr>
              <a:t>FDM@Studium.nrw</a:t>
            </a:r>
            <a:endParaRPr sz="3200" b="1" dirty="0">
              <a:solidFill>
                <a:srgbClr val="206289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7237F4-D0EF-4EED-BBE0-23A5388EE4FE}"/>
              </a:ext>
            </a:extLst>
          </p:cNvPr>
          <p:cNvSpPr txBox="1"/>
          <p:nvPr/>
        </p:nvSpPr>
        <p:spPr bwMode="auto">
          <a:xfrm>
            <a:off x="306131" y="2937398"/>
            <a:ext cx="11765796" cy="115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Konsortialführung: 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Universitätsbibliothek UDE | Übertragung der Koordination an Landesinitiative für Forschungsdatenmanagement – fdm.nrw</a:t>
            </a: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46F1E4-04A1-47BA-8CD5-C331027D1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31" y="4636982"/>
            <a:ext cx="1200000" cy="72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8668D70-4662-45B1-BFCF-E960316D0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36" y="5495844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6087DD93-4DB6-4AB0-99B4-512A848B98D4}"/>
              </a:ext>
            </a:extLst>
          </p:cNvPr>
          <p:cNvSpPr/>
          <p:nvPr/>
        </p:nvSpPr>
        <p:spPr bwMode="auto">
          <a:xfrm>
            <a:off x="8816368" y="2101458"/>
            <a:ext cx="1799706" cy="1017128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65B4E3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Weiterbildung &amp; Coaching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20B6CA26-5D80-42AC-9A86-478517787BE1}"/>
              </a:ext>
            </a:extLst>
          </p:cNvPr>
          <p:cNvSpPr/>
          <p:nvPr/>
        </p:nvSpPr>
        <p:spPr bwMode="auto">
          <a:xfrm>
            <a:off x="10278355" y="2908547"/>
            <a:ext cx="1224136" cy="7156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84246" y="413668"/>
            <a:ext cx="10515600" cy="5768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Das Projekt im Überblick</a:t>
            </a:r>
            <a:endParaRPr sz="3200" b="1" dirty="0">
              <a:solidFill>
                <a:srgbClr val="206289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88FC138-7987-489F-9C21-49F3DE7C1C57}"/>
              </a:ext>
            </a:extLst>
          </p:cNvPr>
          <p:cNvGrpSpPr/>
          <p:nvPr/>
        </p:nvGrpSpPr>
        <p:grpSpPr>
          <a:xfrm>
            <a:off x="1873804" y="1458743"/>
            <a:ext cx="5862649" cy="4383278"/>
            <a:chOff x="3173885" y="1340882"/>
            <a:chExt cx="5862649" cy="4383278"/>
          </a:xfrm>
        </p:grpSpPr>
        <p:grpSp>
          <p:nvGrpSpPr>
            <p:cNvPr id="13" name="Gruppieren 12"/>
            <p:cNvGrpSpPr/>
            <p:nvPr/>
          </p:nvGrpSpPr>
          <p:grpSpPr bwMode="auto">
            <a:xfrm>
              <a:off x="3173885" y="1340882"/>
              <a:ext cx="1224136" cy="648072"/>
              <a:chOff x="985883" y="1363459"/>
              <a:chExt cx="1224136" cy="648072"/>
            </a:xfrm>
          </p:grpSpPr>
          <p:sp>
            <p:nvSpPr>
              <p:cNvPr id="8" name="Rechteck: abgerundete Ecken 7"/>
              <p:cNvSpPr/>
              <p:nvPr/>
            </p:nvSpPr>
            <p:spPr bwMode="auto">
              <a:xfrm>
                <a:off x="985883" y="1363459"/>
                <a:ext cx="1224136" cy="64807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 algn="ctr">
                <a:solidFill>
                  <a:srgbClr val="22699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107589" y="1582368"/>
                <a:ext cx="980724" cy="210254"/>
              </a:xfrm>
              <a:prstGeom prst="rect">
                <a:avLst/>
              </a:prstGeom>
            </p:spPr>
          </p:pic>
        </p:grpSp>
        <p:grpSp>
          <p:nvGrpSpPr>
            <p:cNvPr id="28" name="Gruppieren 27"/>
            <p:cNvGrpSpPr/>
            <p:nvPr/>
          </p:nvGrpSpPr>
          <p:grpSpPr bwMode="auto">
            <a:xfrm>
              <a:off x="4702821" y="1340882"/>
              <a:ext cx="1224136" cy="648072"/>
              <a:chOff x="2514819" y="1363459"/>
              <a:chExt cx="1224136" cy="648072"/>
            </a:xfrm>
          </p:grpSpPr>
          <p:sp>
            <p:nvSpPr>
              <p:cNvPr id="9" name="Rechteck: abgerundete Ecken 8"/>
              <p:cNvSpPr/>
              <p:nvPr/>
            </p:nvSpPr>
            <p:spPr bwMode="auto">
              <a:xfrm>
                <a:off x="2514819" y="1363459"/>
                <a:ext cx="1224136" cy="64807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 algn="ctr">
                <a:solidFill>
                  <a:srgbClr val="22699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2645412" y="1546188"/>
                <a:ext cx="962950" cy="372620"/>
              </a:xfrm>
              <a:prstGeom prst="rect">
                <a:avLst/>
              </a:prstGeom>
            </p:spPr>
          </p:pic>
        </p:grpSp>
        <p:grpSp>
          <p:nvGrpSpPr>
            <p:cNvPr id="29" name="Gruppieren 28"/>
            <p:cNvGrpSpPr/>
            <p:nvPr/>
          </p:nvGrpSpPr>
          <p:grpSpPr bwMode="auto">
            <a:xfrm>
              <a:off x="6231757" y="1340882"/>
              <a:ext cx="1224136" cy="648072"/>
              <a:chOff x="4043755" y="1363459"/>
              <a:chExt cx="1224136" cy="648072"/>
            </a:xfrm>
          </p:grpSpPr>
          <p:sp>
            <p:nvSpPr>
              <p:cNvPr id="10" name="Rechteck: abgerundete Ecken 9"/>
              <p:cNvSpPr/>
              <p:nvPr/>
            </p:nvSpPr>
            <p:spPr bwMode="auto">
              <a:xfrm>
                <a:off x="4043755" y="1363459"/>
                <a:ext cx="1224136" cy="64807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 algn="ctr">
                <a:solidFill>
                  <a:srgbClr val="22699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4329161" y="1515859"/>
                <a:ext cx="653324" cy="353448"/>
              </a:xfrm>
              <a:prstGeom prst="rect">
                <a:avLst/>
              </a:prstGeom>
            </p:spPr>
          </p:pic>
        </p:grpSp>
        <p:grpSp>
          <p:nvGrpSpPr>
            <p:cNvPr id="30" name="Gruppieren 29"/>
            <p:cNvGrpSpPr/>
            <p:nvPr/>
          </p:nvGrpSpPr>
          <p:grpSpPr bwMode="auto">
            <a:xfrm>
              <a:off x="7777448" y="1340882"/>
              <a:ext cx="1224136" cy="648072"/>
              <a:chOff x="5589446" y="1363459"/>
              <a:chExt cx="1224136" cy="648072"/>
            </a:xfrm>
          </p:grpSpPr>
          <p:sp>
            <p:nvSpPr>
              <p:cNvPr id="11" name="Rechteck: abgerundete Ecken 10"/>
              <p:cNvSpPr/>
              <p:nvPr/>
            </p:nvSpPr>
            <p:spPr bwMode="auto">
              <a:xfrm>
                <a:off x="5589446" y="1363459"/>
                <a:ext cx="1224136" cy="64807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 algn="ctr">
                <a:solidFill>
                  <a:srgbClr val="22699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/>
            </p:blipFill>
            <p:spPr bwMode="auto">
              <a:xfrm>
                <a:off x="5624396" y="1514652"/>
                <a:ext cx="1154235" cy="345685"/>
              </a:xfrm>
              <a:prstGeom prst="rect">
                <a:avLst/>
              </a:prstGeom>
            </p:spPr>
          </p:pic>
        </p:grpSp>
        <p:sp>
          <p:nvSpPr>
            <p:cNvPr id="17" name="Rechteck: abgerundete Ecken 16"/>
            <p:cNvSpPr/>
            <p:nvPr/>
          </p:nvSpPr>
          <p:spPr bwMode="auto">
            <a:xfrm>
              <a:off x="3173885" y="2276985"/>
              <a:ext cx="1224136" cy="3024336"/>
            </a:xfrm>
            <a:prstGeom prst="roundRect">
              <a:avLst>
                <a:gd name="adj" fmla="val 16667"/>
              </a:avLst>
            </a:prstGeom>
            <a:solidFill>
              <a:srgbClr val="65B4E3">
                <a:lumMod val="75000"/>
              </a:srgbClr>
            </a:solidFill>
            <a:ln w="12700" cap="flat" cmpd="sng" algn="ctr">
              <a:solidFill>
                <a:srgbClr val="22699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rPr>
                <a:t>Projektkoordination</a:t>
              </a:r>
              <a:endParaRPr/>
            </a:p>
          </p:txBody>
        </p:sp>
        <p:grpSp>
          <p:nvGrpSpPr>
            <p:cNvPr id="37" name="Gruppieren 36"/>
            <p:cNvGrpSpPr/>
            <p:nvPr/>
          </p:nvGrpSpPr>
          <p:grpSpPr bwMode="auto">
            <a:xfrm>
              <a:off x="4702821" y="5004080"/>
              <a:ext cx="4333712" cy="720080"/>
              <a:chOff x="2514819" y="5026657"/>
              <a:chExt cx="4333712" cy="720080"/>
            </a:xfrm>
          </p:grpSpPr>
          <p:sp>
            <p:nvSpPr>
              <p:cNvPr id="22" name="Rechteck: abgerundete Ecken 21"/>
              <p:cNvSpPr/>
              <p:nvPr/>
            </p:nvSpPr>
            <p:spPr bwMode="auto">
              <a:xfrm rot="5400000">
                <a:off x="4321635" y="3219841"/>
                <a:ext cx="720080" cy="433371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 algn="ctr">
                <a:solidFill>
                  <a:srgbClr val="22699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8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/>
            </p:blipFill>
            <p:spPr bwMode="auto">
              <a:xfrm>
                <a:off x="4262486" y="5071558"/>
                <a:ext cx="1814912" cy="630277"/>
              </a:xfrm>
              <a:prstGeom prst="rect">
                <a:avLst/>
              </a:prstGeom>
            </p:spPr>
          </p:pic>
        </p:grpSp>
        <p:sp>
          <p:nvSpPr>
            <p:cNvPr id="21" name="Rechteck: abgerundete Ecken 20"/>
            <p:cNvSpPr/>
            <p:nvPr/>
          </p:nvSpPr>
          <p:spPr bwMode="auto">
            <a:xfrm rot="5400000">
              <a:off x="6509637" y="2342378"/>
              <a:ext cx="720080" cy="4333712"/>
            </a:xfrm>
            <a:prstGeom prst="roundRect">
              <a:avLst>
                <a:gd name="adj" fmla="val 16667"/>
              </a:avLst>
            </a:prstGeom>
            <a:solidFill>
              <a:srgbClr val="65B4E3">
                <a:lumMod val="60000"/>
                <a:lumOff val="40000"/>
              </a:srgbClr>
            </a:solidFill>
            <a:ln w="12700" cap="flat" cmpd="sng" algn="ctr">
              <a:solidFill>
                <a:srgbClr val="22699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rPr>
                <a:t>Lernbausteine FDM</a:t>
              </a:r>
              <a:endParaRPr/>
            </a:p>
          </p:txBody>
        </p:sp>
        <p:cxnSp>
          <p:nvCxnSpPr>
            <p:cNvPr id="35" name="Gerade Verbindung mit Pfeil 34"/>
            <p:cNvCxnSpPr>
              <a:cxnSpLocks/>
            </p:cNvCxnSpPr>
            <p:nvPr/>
          </p:nvCxnSpPr>
          <p:spPr bwMode="auto">
            <a:xfrm>
              <a:off x="5465185" y="3789153"/>
              <a:ext cx="469874" cy="72008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cxnSpLocks/>
            </p:cNvCxnSpPr>
            <p:nvPr/>
          </p:nvCxnSpPr>
          <p:spPr bwMode="auto">
            <a:xfrm>
              <a:off x="6825078" y="3789153"/>
              <a:ext cx="0" cy="504057"/>
            </a:xfrm>
            <a:prstGeom prst="straightConnector1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>
              <a:cxnSpLocks/>
            </p:cNvCxnSpPr>
            <p:nvPr/>
          </p:nvCxnSpPr>
          <p:spPr bwMode="auto">
            <a:xfrm flipH="1">
              <a:off x="7856452" y="3789153"/>
              <a:ext cx="431706" cy="544707"/>
            </a:xfrm>
            <a:prstGeom prst="straightConnector1">
              <a:avLst/>
            </a:prstGeom>
            <a:ln w="793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pieren 33"/>
            <p:cNvGrpSpPr/>
            <p:nvPr/>
          </p:nvGrpSpPr>
          <p:grpSpPr bwMode="auto">
            <a:xfrm>
              <a:off x="7812398" y="2276986"/>
              <a:ext cx="1224136" cy="1734089"/>
              <a:chOff x="5624396" y="2299563"/>
              <a:chExt cx="1224136" cy="1734089"/>
            </a:xfrm>
          </p:grpSpPr>
          <p:sp>
            <p:nvSpPr>
              <p:cNvPr id="20" name="Rechteck: abgerundete Ecken 19"/>
              <p:cNvSpPr/>
              <p:nvPr/>
            </p:nvSpPr>
            <p:spPr bwMode="auto">
              <a:xfrm>
                <a:off x="5624396" y="2299563"/>
                <a:ext cx="1224136" cy="1584175"/>
              </a:xfrm>
              <a:prstGeom prst="roundRect">
                <a:avLst>
                  <a:gd name="adj" fmla="val 16667"/>
                </a:avLst>
              </a:prstGeom>
              <a:solidFill>
                <a:srgbClr val="65B4E3">
                  <a:lumMod val="75000"/>
                </a:srgbClr>
              </a:solidFill>
              <a:ln w="12700" cap="flat" cmpd="sng" algn="ctr">
                <a:solidFill>
                  <a:srgbClr val="226999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Grundwissen Daten-management in Studium und wiss. Praxis</a:t>
                </a:r>
                <a:endParaRPr/>
              </a:p>
            </p:txBody>
          </p:sp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10"/>
              <a:stretch/>
            </p:blipFill>
            <p:spPr bwMode="auto">
              <a:xfrm>
                <a:off x="5796513" y="3493651"/>
                <a:ext cx="809999" cy="540000"/>
              </a:xfrm>
              <a:prstGeom prst="rect">
                <a:avLst/>
              </a:prstGeom>
            </p:spPr>
          </p:pic>
        </p:grpSp>
        <p:grpSp>
          <p:nvGrpSpPr>
            <p:cNvPr id="31" name="Gruppieren 30"/>
            <p:cNvGrpSpPr/>
            <p:nvPr/>
          </p:nvGrpSpPr>
          <p:grpSpPr bwMode="auto">
            <a:xfrm>
              <a:off x="4702821" y="2276986"/>
              <a:ext cx="1224136" cy="1714764"/>
              <a:chOff x="2514819" y="2299563"/>
              <a:chExt cx="1224136" cy="1714764"/>
            </a:xfrm>
          </p:grpSpPr>
          <p:sp>
            <p:nvSpPr>
              <p:cNvPr id="18" name="Rechteck: abgerundete Ecken 17"/>
              <p:cNvSpPr/>
              <p:nvPr/>
            </p:nvSpPr>
            <p:spPr bwMode="auto">
              <a:xfrm>
                <a:off x="2514819" y="2299563"/>
                <a:ext cx="1224136" cy="1584175"/>
              </a:xfrm>
              <a:prstGeom prst="roundRect">
                <a:avLst>
                  <a:gd name="adj" fmla="val 16667"/>
                </a:avLst>
              </a:prstGeom>
              <a:solidFill>
                <a:srgbClr val="65B4E3">
                  <a:lumMod val="75000"/>
                </a:srgbClr>
              </a:solidFill>
              <a:ln w="12700" cap="flat" cmpd="sng" algn="ctr">
                <a:solidFill>
                  <a:srgbClr val="65B4E3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 i="0" u="none" strike="noStrike" cap="none" spc="0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Einführung in das Data </a:t>
                </a:r>
                <a:r>
                  <a:rPr lang="de-DE" sz="1200" b="0" i="0" u="none" strike="noStrike" cap="none" spc="0" dirty="0" err="1">
                    <a:ln>
                      <a:noFill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Wrangling</a:t>
                </a:r>
                <a:endParaRPr lang="de-DE" sz="1200" b="0" i="0" u="none" strike="noStrike" cap="none" spc="0" dirty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200" b="0" i="0" u="none" strike="noStrike" cap="none" spc="0" dirty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200" b="0" i="0" u="none" strike="noStrike" cap="none" spc="0" dirty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10"/>
              <a:stretch/>
            </p:blipFill>
            <p:spPr bwMode="auto">
              <a:xfrm>
                <a:off x="2709309" y="3474327"/>
                <a:ext cx="809999" cy="540000"/>
              </a:xfrm>
              <a:prstGeom prst="rect">
                <a:avLst/>
              </a:prstGeom>
            </p:spPr>
          </p:pic>
        </p:grpSp>
        <p:sp>
          <p:nvSpPr>
            <p:cNvPr id="19" name="Rechteck: abgerundete Ecken 18"/>
            <p:cNvSpPr/>
            <p:nvPr/>
          </p:nvSpPr>
          <p:spPr bwMode="auto">
            <a:xfrm>
              <a:off x="6231757" y="2276986"/>
              <a:ext cx="1224136" cy="1584175"/>
            </a:xfrm>
            <a:prstGeom prst="roundRect">
              <a:avLst>
                <a:gd name="adj" fmla="val 16667"/>
              </a:avLst>
            </a:prstGeom>
            <a:solidFill>
              <a:srgbClr val="65B4E3">
                <a:lumMod val="75000"/>
              </a:srgbClr>
            </a:solidFill>
            <a:ln w="12700" cap="flat" cmpd="sng" algn="ctr">
              <a:solidFill>
                <a:srgbClr val="22699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 dirty="0" err="1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rPr>
                <a:t>Blended</a:t>
              </a:r>
              <a:r>
                <a:rPr lang="de-DE" sz="1200" b="0" i="0" u="none" strike="noStrike" cap="none" spc="0" dirty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rPr>
                <a:t>-Learning-</a:t>
              </a:r>
              <a:br>
                <a:rPr lang="de-DE" sz="1200" b="0" i="0" u="none" strike="noStrike" cap="none" spc="0" dirty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de-DE" sz="1200" b="0" i="0" u="none" strike="noStrike" cap="none" spc="0" dirty="0">
                  <a:ln>
                    <a:noFill/>
                  </a:ln>
                  <a:solidFill>
                    <a:srgbClr val="FFFFFF"/>
                  </a:solidFill>
                  <a:latin typeface="Arial"/>
                  <a:cs typeface="Arial"/>
                </a:rPr>
                <a:t>Basiskurs FDM</a:t>
              </a:r>
              <a:endParaRPr dirty="0"/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6450488" y="4428016"/>
              <a:ext cx="809999" cy="540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47EC012-E47E-485D-8B03-D7066208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61074" y="5069386"/>
              <a:ext cx="576893" cy="576893"/>
            </a:xfrm>
            <a:prstGeom prst="rect">
              <a:avLst/>
            </a:prstGeom>
          </p:spPr>
        </p:pic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9C6F00E7-744F-4E85-BF5B-181665DA56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44997" y="3562392"/>
            <a:ext cx="360000" cy="360000"/>
          </a:xfrm>
          <a:prstGeom prst="rect">
            <a:avLst/>
          </a:prstGeom>
        </p:spPr>
      </p:pic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155A3397-52FA-44AA-B3F8-2FA8E415002A}"/>
              </a:ext>
            </a:extLst>
          </p:cNvPr>
          <p:cNvSpPr/>
          <p:nvPr/>
        </p:nvSpPr>
        <p:spPr bwMode="auto">
          <a:xfrm>
            <a:off x="8248494" y="3618229"/>
            <a:ext cx="1799706" cy="1017128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65B4E3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Netzwerk FDM in Studium und Lehre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ED3353-A090-4DEA-B4F4-5833E2E957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20" y="3152353"/>
            <a:ext cx="98695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/>
          <p:nvPr/>
        </p:nvSpPr>
        <p:spPr bwMode="auto">
          <a:xfrm>
            <a:off x="378691" y="429779"/>
            <a:ext cx="11536218" cy="9926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de-DE" sz="32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71CA28-5C41-4618-8F22-99317E7E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1" y="227597"/>
            <a:ext cx="11434618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206289"/>
                </a:solidFill>
              </a:rPr>
              <a:t>E-Learning-Kurs: Grundwissen Datenmanagement in Studium und wiss. Praxis </a:t>
            </a:r>
            <a:r>
              <a:rPr lang="de-DE" sz="3200" b="1" dirty="0">
                <a:solidFill>
                  <a:srgbClr val="206288"/>
                </a:solidFill>
              </a:rPr>
              <a:t>| Bergische </a:t>
            </a:r>
            <a:r>
              <a:rPr lang="de-DE" sz="3200" b="1" dirty="0">
                <a:solidFill>
                  <a:srgbClr val="206289"/>
                </a:solidFill>
              </a:rPr>
              <a:t>Universität Wuppertal</a:t>
            </a:r>
            <a:endParaRPr lang="de-DE" sz="32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992BEF-29D4-4019-B625-E77804A90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755342"/>
            <a:ext cx="11434618" cy="4421621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206288"/>
                </a:solidFill>
              </a:rPr>
              <a:t>Forschungskreislauf</a:t>
            </a:r>
          </a:p>
          <a:p>
            <a:pPr marL="0" indent="0">
              <a:buNone/>
            </a:pPr>
            <a:endParaRPr lang="de-DE" dirty="0">
              <a:solidFill>
                <a:srgbClr val="206288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D6066B-91F3-49BA-9D96-533307D0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013" y="1683920"/>
            <a:ext cx="8037808" cy="44930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7386A-9C81-4C26-8980-887AF86D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206288"/>
                </a:solidFill>
              </a:rPr>
              <a:t>Was braucht es für eine Datenpublikation?</a:t>
            </a:r>
            <a:endParaRPr lang="de-DE" sz="3200" dirty="0">
              <a:solidFill>
                <a:srgbClr val="206288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5F6BD6-F0AC-43D8-B94A-83E751B8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1253331"/>
            <a:ext cx="7177184" cy="481465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206288"/>
                </a:solidFill>
              </a:rPr>
              <a:t>Orientierung an Themen, die schon im Studium nützlich sind.</a:t>
            </a:r>
          </a:p>
          <a:p>
            <a:pPr marL="0" indent="0">
              <a:buNone/>
            </a:pPr>
            <a:endParaRPr lang="de-DE" sz="2000" dirty="0">
              <a:solidFill>
                <a:srgbClr val="206288"/>
              </a:solidFill>
            </a:endParaRPr>
          </a:p>
          <a:p>
            <a:endParaRPr lang="de-DE" sz="2000" dirty="0">
              <a:solidFill>
                <a:srgbClr val="206288"/>
              </a:solidFill>
            </a:endParaRPr>
          </a:p>
          <a:p>
            <a:endParaRPr lang="de-DE" sz="2000" dirty="0">
              <a:solidFill>
                <a:srgbClr val="206288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7F7237-C4F6-4D1E-9CB9-F0F0F5B45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0" y="1343818"/>
            <a:ext cx="7815133" cy="468908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9775ED9-C873-4339-AABE-76825A2B6D7A}"/>
              </a:ext>
            </a:extLst>
          </p:cNvPr>
          <p:cNvSpPr txBox="1">
            <a:spLocks/>
          </p:cNvSpPr>
          <p:nvPr/>
        </p:nvSpPr>
        <p:spPr bwMode="auto">
          <a:xfrm>
            <a:off x="8855545" y="2068083"/>
            <a:ext cx="2610415" cy="2563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206288"/>
                </a:solidFill>
              </a:rPr>
              <a:t>Repositorium</a:t>
            </a:r>
          </a:p>
          <a:p>
            <a:r>
              <a:rPr lang="de-DE" sz="2000" dirty="0">
                <a:solidFill>
                  <a:srgbClr val="206288"/>
                </a:solidFill>
              </a:rPr>
              <a:t>Metadaten</a:t>
            </a:r>
          </a:p>
          <a:p>
            <a:r>
              <a:rPr lang="de-DE" sz="2000" dirty="0">
                <a:solidFill>
                  <a:srgbClr val="206288"/>
                </a:solidFill>
              </a:rPr>
              <a:t>Datensicherung</a:t>
            </a:r>
          </a:p>
          <a:p>
            <a:r>
              <a:rPr lang="de-DE" sz="2000" dirty="0">
                <a:solidFill>
                  <a:srgbClr val="206288"/>
                </a:solidFill>
              </a:rPr>
              <a:t>PID (DOI, ORCID)</a:t>
            </a:r>
          </a:p>
          <a:p>
            <a:r>
              <a:rPr lang="de-DE" sz="2000" dirty="0">
                <a:solidFill>
                  <a:srgbClr val="206288"/>
                </a:solidFill>
              </a:rPr>
              <a:t>Lizenz</a:t>
            </a:r>
          </a:p>
          <a:p>
            <a:r>
              <a:rPr lang="de-DE" sz="2000" dirty="0">
                <a:solidFill>
                  <a:srgbClr val="206288"/>
                </a:solidFill>
              </a:rPr>
              <a:t>Dateiname</a:t>
            </a:r>
          </a:p>
          <a:p>
            <a:r>
              <a:rPr lang="de-DE" sz="2000" dirty="0">
                <a:solidFill>
                  <a:srgbClr val="206288"/>
                </a:solidFill>
              </a:rPr>
              <a:t>Datenformat</a:t>
            </a:r>
          </a:p>
          <a:p>
            <a:endParaRPr lang="de-DE" sz="2000" dirty="0">
              <a:solidFill>
                <a:srgbClr val="206288"/>
              </a:solidFill>
            </a:endParaRPr>
          </a:p>
          <a:p>
            <a:endParaRPr lang="de-DE" sz="2000" dirty="0">
              <a:solidFill>
                <a:srgbClr val="206288"/>
              </a:solidFill>
            </a:endParaRPr>
          </a:p>
          <a:p>
            <a:endParaRPr lang="de-DE" sz="2000" dirty="0">
              <a:solidFill>
                <a:srgbClr val="206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4F4FE-EF52-4653-80F6-9CCFE21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13" y="-75142"/>
            <a:ext cx="4031549" cy="1325563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206288"/>
                </a:solidFill>
              </a:rPr>
              <a:t>Aufgaben und Glossar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FF75F50-DB20-4C48-9AA3-FC0286C08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40" y="199254"/>
            <a:ext cx="6984751" cy="598860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E0E48C2-8B55-4C84-8622-A8BFE14049A2}"/>
              </a:ext>
            </a:extLst>
          </p:cNvPr>
          <p:cNvSpPr txBox="1"/>
          <p:nvPr/>
        </p:nvSpPr>
        <p:spPr bwMode="auto">
          <a:xfrm>
            <a:off x="752573" y="1393063"/>
            <a:ext cx="2992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Übungen zur Lernzielkontrolle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Eingestreute freiwillige Übungen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Glossar als Unterfenster</a:t>
            </a:r>
            <a:endParaRPr lang="de-DE" sz="2400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02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/>
          <p:nvPr/>
        </p:nvSpPr>
        <p:spPr bwMode="auto">
          <a:xfrm>
            <a:off x="378691" y="429779"/>
            <a:ext cx="11536218" cy="9926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 err="1">
                <a:solidFill>
                  <a:srgbClr val="206289"/>
                </a:solidFill>
              </a:rPr>
              <a:t>Blended</a:t>
            </a:r>
            <a:r>
              <a:rPr lang="de-DE" sz="3200" b="1" dirty="0">
                <a:solidFill>
                  <a:srgbClr val="206289"/>
                </a:solidFill>
              </a:rPr>
              <a:t>-Learning-Basiskurs: Forschungsdatenmanagement |  Technische Hochschule Köln</a:t>
            </a:r>
            <a:br>
              <a:rPr lang="de-DE" sz="32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5975927" y="1609252"/>
            <a:ext cx="57336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Kursgliederung: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Lehrkonzepte für Dozierende  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Lerneinheiten für Studierende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Breites Themenspektrum orientiert am Datenlebenszyklus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Praktische Anwendungsbeispiele aus verschiedenen Disziplinen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Übungen zur Lernzielkontrolle</a:t>
            </a:r>
            <a:endParaRPr lang="de-DE" sz="2400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041DAF-7A2F-30C3-D48C-8B8479455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5590" r="24820"/>
          <a:stretch/>
        </p:blipFill>
        <p:spPr>
          <a:xfrm>
            <a:off x="655732" y="1475468"/>
            <a:ext cx="4341142" cy="4585888"/>
          </a:xfrm>
          <a:prstGeom prst="rect">
            <a:avLst/>
          </a:prstGeom>
          <a:ln>
            <a:solidFill>
              <a:srgbClr val="206289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732" y="1265382"/>
            <a:ext cx="4237095" cy="4795974"/>
          </a:xfrm>
          <a:prstGeom prst="rect">
            <a:avLst/>
          </a:prstGeom>
          <a:ln>
            <a:solidFill>
              <a:srgbClr val="206289"/>
            </a:solidFill>
          </a:ln>
        </p:spPr>
      </p:pic>
      <p:sp>
        <p:nvSpPr>
          <p:cNvPr id="4" name="Textfeld 3"/>
          <p:cNvSpPr txBox="1"/>
          <p:nvPr/>
        </p:nvSpPr>
        <p:spPr bwMode="auto">
          <a:xfrm>
            <a:off x="5578764" y="1265382"/>
            <a:ext cx="55048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Moodle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-Kurs zur Einführung in das Data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Wrangling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mit SPSS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Überblick über den Prozess des Data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</a:rPr>
              <a:t>Wranglings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, die einzelnen Schritte zwischen einer eigenen Datenerhebung und -analyse sowie die Umsetzung in SPSS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Führen eines Codebuchs zur Dokumentation des Vorgehens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Als eigener Kurs verwendbar oder als Teil des </a:t>
            </a:r>
            <a:r>
              <a:rPr lang="de-DE" sz="2400" u="sng" dirty="0">
                <a:solidFill>
                  <a:schemeClr val="accent1">
                    <a:lumMod val="75000"/>
                  </a:schemeClr>
                </a:solidFill>
                <a:hlinkClick r:id="rId4" tooltip="https://www.twillo.de/edu-sharing/components/render/a9eb44b3-2049-4d6b-a9e6-b766056b28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Basiskurses </a:t>
            </a:r>
            <a:r>
              <a:rPr lang="de-DE" sz="2400" u="sng" dirty="0" err="1">
                <a:solidFill>
                  <a:schemeClr val="accent1">
                    <a:lumMod val="75000"/>
                  </a:schemeClr>
                </a:solidFill>
                <a:hlinkClick r:id="rId4" tooltip="https://www.twillo.de/edu-sharing/components/render/a9eb44b3-2049-4d6b-a9e6-b766056b28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</a:t>
            </a:r>
            <a:r>
              <a:rPr lang="de-DE" sz="2400" u="sng" dirty="0">
                <a:solidFill>
                  <a:schemeClr val="accent1">
                    <a:lumMod val="75000"/>
                  </a:schemeClr>
                </a:solidFill>
                <a:hlinkClick r:id="rId4" tooltip="https://www.twillo.de/edu-sharing/components/render/a9eb44b3-2049-4d6b-a9e6-b766056b28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2400" u="sng" dirty="0" err="1">
                <a:solidFill>
                  <a:schemeClr val="accent1">
                    <a:lumMod val="75000"/>
                  </a:schemeClr>
                </a:solidFill>
                <a:hlinkClick r:id="rId4" tooltip="https://www.twillo.de/edu-sharing/components/render/a9eb44b3-2049-4d6b-a9e6-b766056b28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de-DE" sz="2400" u="sng" dirty="0">
                <a:solidFill>
                  <a:schemeClr val="accent1">
                    <a:lumMod val="75000"/>
                  </a:schemeClr>
                </a:solidFill>
                <a:hlinkClick r:id="rId4" tooltip="https://www.twillo.de/edu-sharing/components/render/a9eb44b3-2049-4d6b-a9e6-b766056b28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/>
              <a:buChar char="Ø"/>
              <a:defRPr/>
            </a:pP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5" name="Titel 1"/>
          <p:cNvSpPr txBox="1"/>
          <p:nvPr/>
        </p:nvSpPr>
        <p:spPr bwMode="auto">
          <a:xfrm>
            <a:off x="378691" y="429779"/>
            <a:ext cx="11536218" cy="576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206289"/>
                </a:solidFill>
              </a:rPr>
              <a:t>Kurs: Einführung in das Data </a:t>
            </a:r>
            <a:r>
              <a:rPr lang="de-DE" sz="3200" b="1" dirty="0" err="1">
                <a:solidFill>
                  <a:srgbClr val="206289"/>
                </a:solidFill>
              </a:rPr>
              <a:t>Wrangling</a:t>
            </a:r>
            <a:r>
              <a:rPr lang="de-DE" sz="3200" b="1" dirty="0">
                <a:solidFill>
                  <a:srgbClr val="206289"/>
                </a:solidFill>
              </a:rPr>
              <a:t> | Universität Duisburg-Essen</a:t>
            </a:r>
          </a:p>
        </p:txBody>
      </p:sp>
    </p:spTree>
    <p:extLst>
      <p:ext uri="{BB962C8B-B14F-4D97-AF65-F5344CB8AC3E}">
        <p14:creationId xmlns:p14="http://schemas.microsoft.com/office/powerpoint/2010/main" val="3157657796"/>
      </p:ext>
    </p:extLst>
  </p:cSld>
  <p:clrMapOvr>
    <a:masterClrMapping/>
  </p:clrMapOvr>
</p:sld>
</file>

<file path=ppt/theme/theme1.xml><?xml version="1.0" encoding="utf-8"?>
<a:theme xmlns:a="http://schemas.openxmlformats.org/drawingml/2006/main" name="fdm.nrw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1150</Words>
  <Application>Microsoft Office PowerPoint</Application>
  <DocSecurity>0</DocSecurity>
  <PresentationFormat>Breitbild</PresentationFormat>
  <Paragraphs>145</Paragraphs>
  <Slides>18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fdm.nrw_Slides</vt:lpstr>
      <vt:lpstr>Forschungsdatenmanagement in Studium und Lehre –  Das Projekt FDM@Studium.nrw  Sprecher:innen: Dr. Torsten Rathmann und Ceren Yildiz  außerdem: Dr. Jessica Stegemann</vt:lpstr>
      <vt:lpstr>Ausgangslage Mitte 2021 </vt:lpstr>
      <vt:lpstr>Das Projekt FDM@Studium.nrw</vt:lpstr>
      <vt:lpstr>Das Projekt im Überblick</vt:lpstr>
      <vt:lpstr>E-Learning-Kurs: Grundwissen Datenmanagement in Studium und wiss. Praxis | Bergische Universität Wuppertal</vt:lpstr>
      <vt:lpstr>Was braucht es für eine Datenpublikation?</vt:lpstr>
      <vt:lpstr>Aufgaben und Glossar </vt:lpstr>
      <vt:lpstr>PowerPoint-Präsentation</vt:lpstr>
      <vt:lpstr>PowerPoint-Präsentation</vt:lpstr>
      <vt:lpstr>PowerPoint-Präsentation</vt:lpstr>
      <vt:lpstr>Nachnutzung erwünscht!  Bereitstellung der Kurse und Materialien: </vt:lpstr>
      <vt:lpstr>Medien: Videos </vt:lpstr>
      <vt:lpstr>Medien: Icon und Logos</vt:lpstr>
      <vt:lpstr>PowerPoint-Präsentation</vt:lpstr>
      <vt:lpstr>Wie geht es mit dem Thema FDM in Studium und Lehre weiter?</vt:lpstr>
      <vt:lpstr>PowerPoint-Präsentation</vt:lpstr>
      <vt:lpstr>PowerPoint-Präsentation</vt:lpstr>
      <vt:lpstr>Lizenz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Auftakttreffen des Projekts FDM@Studium.nrw  17.11.2022 | Campus Essen | Bibliothekssaal</dc:title>
  <dc:subject/>
  <dc:creator>Jessica Stegemann</dc:creator>
  <cp:keywords/>
  <dc:description/>
  <cp:lastModifiedBy>Rathmann</cp:lastModifiedBy>
  <cp:revision>340</cp:revision>
  <dcterms:created xsi:type="dcterms:W3CDTF">2023-03-10T08:16:14Z</dcterms:created>
  <dcterms:modified xsi:type="dcterms:W3CDTF">2024-11-11T16:25:32Z</dcterms:modified>
  <cp:category/>
  <dc:identifier/>
  <cp:contentStatus/>
  <dc:language/>
  <cp:version/>
</cp:coreProperties>
</file>