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65" r:id="rId8"/>
    <p:sldId id="264" r:id="rId9"/>
    <p:sldId id="266" r:id="rId10"/>
    <p:sldId id="267" r:id="rId11"/>
    <p:sldId id="268" r:id="rId12"/>
    <p:sldId id="269" r:id="rId13"/>
    <p:sldId id="270" r:id="rId14"/>
    <p:sldId id="261" r:id="rId15"/>
    <p:sldId id="262" r:id="rId16"/>
    <p:sldId id="263" r:id="rId17"/>
    <p:sldId id="272" r:id="rId1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99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096926-422B-C2C9-65B2-601EFA9299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BA978C8-9AA6-EDEF-02C6-64872CD359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8868B74-C912-74F0-CA61-308F7D225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7BD64-00D0-4276-B9B3-17ABC2B9F846}" type="datetimeFigureOut">
              <a:rPr lang="de-DE" smtClean="0"/>
              <a:t>18.12.2024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8510020-3D18-0273-998D-C2C1DFF90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AFCE0FB-1F3A-1911-B1D6-5D39646C9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703C-E195-4C22-9EFD-8C733F0A95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0780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BADBE2-D088-01E4-3926-EEE0B845A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BCB2CC1-C0E0-7F02-424F-5C09421B63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7C4FFBF-7165-A4A7-2CD6-DB4502041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7BD64-00D0-4276-B9B3-17ABC2B9F846}" type="datetimeFigureOut">
              <a:rPr lang="de-DE" smtClean="0"/>
              <a:t>18.12.2024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C4449C1-4341-015F-3476-0FEBCD59E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85426B8-C039-AF87-5CB7-829E80F66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703C-E195-4C22-9EFD-8C733F0A95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3060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ED8DBD0-0273-F69A-3373-1D8A1D18AF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1BE8602-AEC8-57F8-2EF5-9A7AFFF6E6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CF26BA1-476B-C314-FA15-C8720BA58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7BD64-00D0-4276-B9B3-17ABC2B9F846}" type="datetimeFigureOut">
              <a:rPr lang="de-DE" smtClean="0"/>
              <a:t>18.12.2024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47A29E0-ED1E-5920-B9C0-73DFA7078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7D98E65-644B-C733-A8BC-6949C175F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703C-E195-4C22-9EFD-8C733F0A95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0137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B86C7E-25AB-2CF6-95CF-A85C984FE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7140C1A-FCB5-8E03-4288-00EA045FF0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75EB682-72CA-2A1D-9B96-556DE7BE4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7BD64-00D0-4276-B9B3-17ABC2B9F846}" type="datetimeFigureOut">
              <a:rPr lang="de-DE" smtClean="0"/>
              <a:t>18.12.2024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538D5AE-303E-A79A-3D19-B022A6CAC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4A3858B-CAE8-EC9F-3EFA-71E39EBB6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703C-E195-4C22-9EFD-8C733F0A95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2831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7D01BF-6B9C-048F-9037-A6866C5B4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F7AC27B-DE81-8B07-EC76-09536E3F6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59C0476-AEC2-DCF0-2BC3-AC0C4B8FD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7BD64-00D0-4276-B9B3-17ABC2B9F846}" type="datetimeFigureOut">
              <a:rPr lang="de-DE" smtClean="0"/>
              <a:t>18.12.2024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91FB85-A177-A109-3557-D0FD33426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6D4E550-FC54-37C7-F0BB-767854BC0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703C-E195-4C22-9EFD-8C733F0A95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6520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310152-50E6-0D0A-6AF3-55EA75174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5A2675C-96D3-7D31-E565-A85C7118FE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178B160-D6B0-7369-458A-0363D1FC0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85FBFDF-2F02-A300-A19C-7DC2E4942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7BD64-00D0-4276-B9B3-17ABC2B9F846}" type="datetimeFigureOut">
              <a:rPr lang="de-DE" smtClean="0"/>
              <a:t>18.12.2024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FC402CF-33E5-9812-755D-C7A77048A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F2CC0BD-B75E-11F8-8B56-9F7603059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703C-E195-4C22-9EFD-8C733F0A95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3707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AB17DE-30AE-0340-BAA1-88D4EED31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24CC1ED-411B-9A6B-0E19-7479E670B6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E91E2F2-46AF-6E0B-D585-88464CAEF3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9FB5848-DA14-D97E-4F8A-B2670D4045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B1EF9E4-3DBB-9487-E55B-5A68F90E7E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B8D8A2F-8CD9-2C30-A549-FFDFC9270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7BD64-00D0-4276-B9B3-17ABC2B9F846}" type="datetimeFigureOut">
              <a:rPr lang="de-DE" smtClean="0"/>
              <a:t>18.12.2024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4C90F88-F4B7-D978-5199-5EE49462A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0FCD4C4-CF7E-8C0A-37B6-51D14B987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703C-E195-4C22-9EFD-8C733F0A95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7689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E31D3F-B4BC-FD83-F6D1-3F6A8EADD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5018F75-B5EC-3E7F-7963-2EFC36254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7BD64-00D0-4276-B9B3-17ABC2B9F846}" type="datetimeFigureOut">
              <a:rPr lang="de-DE" smtClean="0"/>
              <a:t>18.12.2024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73A8059-EE10-AE0F-255A-B057EB29F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9D82048-424C-FB78-67BF-3C4AD8366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703C-E195-4C22-9EFD-8C733F0A95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5688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0E94404-38C0-D48D-7DAD-CFAAC2D43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7BD64-00D0-4276-B9B3-17ABC2B9F846}" type="datetimeFigureOut">
              <a:rPr lang="de-DE" smtClean="0"/>
              <a:t>18.12.2024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C47C730-21A5-B4AD-B234-DF320C7F8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50787AF-A7E7-8B9C-FD25-58600CC20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703C-E195-4C22-9EFD-8C733F0A95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5822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31E403-32F7-A5AA-AE97-AC22D2BE1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4C508B2-FBA1-0FBE-A177-514313FF7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0BB4EF8-365F-C051-C163-B7A1F3E964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9C2B56B-1792-883D-C7F1-636BE8592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7BD64-00D0-4276-B9B3-17ABC2B9F846}" type="datetimeFigureOut">
              <a:rPr lang="de-DE" smtClean="0"/>
              <a:t>18.12.2024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BA5CB46-871A-1B1E-AEB7-A33F81071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C125545-FBE8-AC1F-74EF-981F543ED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703C-E195-4C22-9EFD-8C733F0A95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3666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678E06-1622-1216-8476-E520668D1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592A47A-B0E0-299A-FD99-B27E31842A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3FE5575-7B62-C413-DB01-E55F3CFEA8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BB4D2FE-0EFE-6318-3223-C9F21F5FC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7BD64-00D0-4276-B9B3-17ABC2B9F846}" type="datetimeFigureOut">
              <a:rPr lang="de-DE" smtClean="0"/>
              <a:t>18.12.2024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5FEA61C-41F1-A255-618D-0BDE36BF0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A142736-050D-892C-CF7F-E85F22BAF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703C-E195-4C22-9EFD-8C733F0A95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7973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0C3A02C-1F69-A8FE-EA2A-6AE815AB4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050C6F1-0BA7-BE50-017B-521468B357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3BEF0D-66D4-6131-3864-D3FEA8EEF2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07BD64-00D0-4276-B9B3-17ABC2B9F846}" type="datetimeFigureOut">
              <a:rPr lang="de-DE" smtClean="0"/>
              <a:t>18.12.2024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4D414A0-09EE-0CCF-8E47-C067607DCF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3FD8FD3-3B13-8609-6A85-F5C956F0C3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96703C-E195-4C22-9EFD-8C733F0A95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9660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publicdomain/zero/1.0/deed.d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stability.ai/" TargetMode="External"/><Relationship Id="rId3" Type="http://schemas.openxmlformats.org/officeDocument/2006/relationships/hyperlink" Target="https://www.adobe.com/sensei/generative-ai/firefly.html" TargetMode="External"/><Relationship Id="rId7" Type="http://schemas.openxmlformats.org/officeDocument/2006/relationships/hyperlink" Target="https://notebooklm.google.com/" TargetMode="External"/><Relationship Id="rId12" Type="http://schemas.openxmlformats.org/officeDocument/2006/relationships/image" Target="../media/image1.jpeg"/><Relationship Id="rId2" Type="http://schemas.openxmlformats.org/officeDocument/2006/relationships/hyperlink" Target="https://mistral.ai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ing.com/chat" TargetMode="External"/><Relationship Id="rId11" Type="http://schemas.openxmlformats.org/officeDocument/2006/relationships/hyperlink" Target="https://www.perplexity.ai/" TargetMode="External"/><Relationship Id="rId5" Type="http://schemas.openxmlformats.org/officeDocument/2006/relationships/hyperlink" Target="https://elevenlabs.io/" TargetMode="External"/><Relationship Id="rId10" Type="http://schemas.openxmlformats.org/officeDocument/2006/relationships/hyperlink" Target="https://librechat.ai/" TargetMode="External"/><Relationship Id="rId4" Type="http://schemas.openxmlformats.org/officeDocument/2006/relationships/hyperlink" Target="https://consensus.app/" TargetMode="External"/><Relationship Id="rId9" Type="http://schemas.openxmlformats.org/officeDocument/2006/relationships/hyperlink" Target="https://microsoft.com/en-us/research/project/biogpt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chat" TargetMode="External"/><Relationship Id="rId2" Type="http://schemas.openxmlformats.org/officeDocument/2006/relationships/hyperlink" Target="https://elevenlabs.io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hyperlink" Target="https://notebooklm.google.com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icrosoft.com/en-us/research/project/biogpt/" TargetMode="External"/><Relationship Id="rId2" Type="http://schemas.openxmlformats.org/officeDocument/2006/relationships/hyperlink" Target="https://stability.ai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hyperlink" Target="https://www.perplexity.ai/" TargetMode="External"/><Relationship Id="rId4" Type="http://schemas.openxmlformats.org/officeDocument/2006/relationships/hyperlink" Target="https://librechat.ai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perplexity.ai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idnoz.com/" TargetMode="External"/><Relationship Id="rId2" Type="http://schemas.openxmlformats.org/officeDocument/2006/relationships/hyperlink" Target="https://chat.openai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hyperlink" Target="https://github.com/features/copilot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/about/" TargetMode="External"/><Relationship Id="rId2" Type="http://schemas.openxmlformats.org/officeDocument/2006/relationships/hyperlink" Target="https://www.anthropic.com/index/claud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hyperlink" Target="https://www.ruhr-uni-bochum.de/de/gpt-rub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ypi.org/" TargetMode="External"/><Relationship Id="rId2" Type="http://schemas.openxmlformats.org/officeDocument/2006/relationships/hyperlink" Target="https://ai.facebook.com/blog/large-language-model-llama-meta-ai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hyperlink" Target="https://agemate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2ACC9A1E-7152-25D8-D7D0-63A09AC23B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230" y="298450"/>
            <a:ext cx="2021840" cy="3365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2F22A00A-5F9A-E6BE-05EB-D88599DCAAC7}"/>
              </a:ext>
            </a:extLst>
          </p:cNvPr>
          <p:cNvSpPr txBox="1"/>
          <p:nvPr/>
        </p:nvSpPr>
        <p:spPr>
          <a:xfrm>
            <a:off x="3048000" y="2945599"/>
            <a:ext cx="6096000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600" kern="100" dirty="0">
              <a:effectLst/>
              <a:latin typeface="Mont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969A8E2A-C83C-066D-B796-C0FAA1288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5" y="50101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C5E0E50D-EB6F-38F9-E6A1-38CF665DF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4625" y="3821585"/>
            <a:ext cx="7239000" cy="193899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1600" dirty="0">
                <a:latin typeface="Monts"/>
              </a:rPr>
              <a:t>Die folgenden Bilder, Diagramme und Texte stammen von ORCA.nrw und sind das Ergebnis einer </a:t>
            </a:r>
            <a:r>
              <a:rPr lang="de-DE" altLang="de-DE" sz="1600" dirty="0" err="1">
                <a:latin typeface="Monts"/>
              </a:rPr>
              <a:t>Mentimeter</a:t>
            </a:r>
            <a:r>
              <a:rPr lang="de-DE" altLang="de-DE" sz="1600" dirty="0">
                <a:latin typeface="Monts"/>
              </a:rPr>
              <a:t>-Umfrage im Rahmen des Workshops „OER-Nutzungsszenarien mit generativer KI“ am 18.12.2024. Es wurden Erläuterungen zu den von den Teilnehmenden genutzten KI-Tools hinzugefügt. Die Materialien sind unter der Lizenz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Monts"/>
                <a:hlinkClick r:id="rId3"/>
              </a:rPr>
              <a:t>Lizenz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onts"/>
                <a:hlinkClick r:id="rId3"/>
              </a:rPr>
              <a:t> CC0 1.0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onts"/>
              </a:rPr>
              <a:t> freigegeben. Von der Lizenz ausgenommen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sind</a:t>
            </a:r>
            <a:r>
              <a:rPr lang="de-D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alle genutzten Logos (von ORCA.nrw, der DH.NRW, dem NEL-Netzwerk sowie der Stiftung Innovation in der Hochschullehre)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onts"/>
              </a:rPr>
              <a:t>. </a:t>
            </a:r>
            <a:endParaRPr lang="de-DE" altLang="de-DE" sz="1600" dirty="0">
              <a:solidFill>
                <a:srgbClr val="000000"/>
              </a:solidFill>
              <a:latin typeface="Monts"/>
            </a:endParaRPr>
          </a:p>
        </p:txBody>
      </p:sp>
      <p:pic>
        <p:nvPicPr>
          <p:cNvPr id="2053" name="Picture 5">
            <a:hlinkClick r:id="rId3"/>
            <a:extLst>
              <a:ext uri="{FF2B5EF4-FFF2-40B4-BE49-F238E27FC236}">
                <a16:creationId xmlns:a16="http://schemas.microsoft.com/office/drawing/2014/main" id="{ADA06B21-ECB3-31DA-CF60-04AFCE16C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212" y="5948669"/>
            <a:ext cx="1495425" cy="52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E23256A6-6F24-2821-EE4A-2DF8030B4C96}"/>
              </a:ext>
            </a:extLst>
          </p:cNvPr>
          <p:cNvSpPr txBox="1"/>
          <p:nvPr/>
        </p:nvSpPr>
        <p:spPr>
          <a:xfrm>
            <a:off x="1790700" y="2241523"/>
            <a:ext cx="8162925" cy="86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2400" b="1" kern="100" dirty="0">
                <a:solidFill>
                  <a:srgbClr val="000000"/>
                </a:solidFill>
                <a:latin typeface="Monts"/>
                <a:ea typeface="Calibri" panose="020F0502020204030204" pitchFamily="34" charset="0"/>
                <a:cs typeface="Times New Roman" panose="02020603050405020304" pitchFamily="18" charset="0"/>
              </a:rPr>
              <a:t>Ergebnisse der </a:t>
            </a:r>
            <a:r>
              <a:rPr lang="de-DE" sz="2400" b="1" kern="100" dirty="0" err="1">
                <a:solidFill>
                  <a:srgbClr val="000000"/>
                </a:solidFill>
                <a:latin typeface="Monts"/>
                <a:ea typeface="Calibri" panose="020F0502020204030204" pitchFamily="34" charset="0"/>
                <a:cs typeface="Times New Roman" panose="02020603050405020304" pitchFamily="18" charset="0"/>
              </a:rPr>
              <a:t>Mentimeter</a:t>
            </a:r>
            <a:r>
              <a:rPr lang="de-DE" sz="2400" b="1" kern="100" dirty="0">
                <a:solidFill>
                  <a:srgbClr val="000000"/>
                </a:solidFill>
                <a:latin typeface="Monts"/>
                <a:ea typeface="Calibri" panose="020F0502020204030204" pitchFamily="34" charset="0"/>
                <a:cs typeface="Times New Roman" panose="02020603050405020304" pitchFamily="18" charset="0"/>
              </a:rPr>
              <a:t>-Abfrage im Workshop „OER-Nutzungsszenarien mit generativer KI“ am 18.12.2024</a:t>
            </a:r>
            <a:endParaRPr lang="de-DE" sz="1600" kern="100" dirty="0">
              <a:effectLst/>
              <a:latin typeface="Mont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751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8C380C-BCE1-7E64-A604-2A72067E2A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E045B6-F5B9-EBBE-4A8F-B6EDF521F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Liste der genannten Tools (erstellt mit ChatGPT)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129E198-65C0-BB6A-0542-94DE8D9B6D59}"/>
              </a:ext>
            </a:extLst>
          </p:cNvPr>
          <p:cNvSpPr txBox="1"/>
          <p:nvPr/>
        </p:nvSpPr>
        <p:spPr>
          <a:xfrm>
            <a:off x="838200" y="1799507"/>
            <a:ext cx="10515600" cy="14276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de-DE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Mistral</a:t>
            </a:r>
            <a:endParaRPr lang="de-DE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de-DE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Link</a:t>
            </a:r>
            <a:r>
              <a:rPr lang="de-DE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de-DE" sz="12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Mistral</a:t>
            </a:r>
            <a:endParaRPr lang="de-DE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de-DE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Beschreibung</a:t>
            </a:r>
            <a:r>
              <a:rPr lang="de-DE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Mistral ist ein KI-Tool zur Wettervorhersage und -analyse, das präzise Wetterdaten und -prognosen liefert.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de-DE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Beispiel</a:t>
            </a:r>
            <a:r>
              <a:rPr lang="de-DE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Ein Geographie-Professor verwendet Mistral, um Wetterdaten für Forschungsprojekte zu analysieren.</a:t>
            </a:r>
          </a:p>
          <a:p>
            <a:pPr lvl="0"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de-DE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Firefly</a:t>
            </a:r>
            <a:endParaRPr lang="de-DE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de-DE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Link</a:t>
            </a:r>
            <a:r>
              <a:rPr lang="de-DE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de-DE" sz="12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Adobe Firefly</a:t>
            </a:r>
            <a:endParaRPr lang="de-DE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de-DE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Beschreibung</a:t>
            </a:r>
            <a:r>
              <a:rPr lang="de-DE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Adobe Firefly ist ein KI-Tool zur Erstellung und Bearbeitung von Bildern und Grafiken, das in der Kreativbranche weit verbreitet ist.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de-DE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Beispiel</a:t>
            </a:r>
            <a:r>
              <a:rPr lang="de-DE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Eine Kunststudentin verwendet Firefly, um digitale Kunstwerke für ihre Abschlussarbeit zu erstellen.</a:t>
            </a:r>
          </a:p>
          <a:p>
            <a:pPr lvl="0"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de-DE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Consensus</a:t>
            </a:r>
            <a:endParaRPr lang="de-DE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de-DE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Link</a:t>
            </a:r>
            <a:r>
              <a:rPr lang="de-DE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de-DE" sz="12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Consensus</a:t>
            </a:r>
            <a:endParaRPr lang="de-DE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de-DE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Beschreibung</a:t>
            </a:r>
            <a:r>
              <a:rPr lang="de-DE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Consensus ist ein KI-Tool zur Analyse und Zusammenfassung wissenschaftlicher Literatur, das Forschenden hilft, relevante Informationen schnell zu finden.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de-DE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Beispiel</a:t>
            </a:r>
            <a:r>
              <a:rPr lang="de-DE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Ein Doktorand nutzt Consensus, um die wichtigsten Erkenntnisse aus einer Vielzahl von Forschungsartikeln zu extrahieren.</a:t>
            </a:r>
          </a:p>
          <a:p>
            <a:pPr lvl="0"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de-DE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Eleven Labs</a:t>
            </a:r>
            <a:endParaRPr lang="de-DE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de-DE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Link</a:t>
            </a:r>
            <a:r>
              <a:rPr lang="de-DE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de-DE" sz="12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5"/>
              </a:rPr>
              <a:t>Eleven Labs</a:t>
            </a:r>
            <a:endParaRPr lang="de-DE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de-DE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Beschreibung</a:t>
            </a:r>
            <a:r>
              <a:rPr lang="de-DE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Eleven Labs ist ein KI-Tool zur Spracherkennung und -synthese, das für Anwendungen wie virtuelle Assistenten und Sprachanalyse verwendet werden kann.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de-DE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Beispiel</a:t>
            </a:r>
            <a:r>
              <a:rPr lang="de-DE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Eine Sprachwissenschaftlerin verwendet Eleven Labs, um Sprachproben zu analysieren und synthetische Sprachmodelle zu erstellen.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de-DE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Bing Chat</a:t>
            </a:r>
            <a:endParaRPr lang="de-DE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de-DE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Link</a:t>
            </a:r>
            <a:r>
              <a:rPr lang="de-DE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de-DE" sz="12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6"/>
              </a:rPr>
              <a:t>Bing Chat</a:t>
            </a:r>
            <a:endParaRPr lang="de-DE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de-DE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Beschreibung</a:t>
            </a:r>
            <a:r>
              <a:rPr lang="de-DE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Bing Chat ist ein KI-gestützter Chatbot von Microsoft, der für die Beantwortung von Fragen und die Bereitstellung von Informationen verwendet werden kann.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de-DE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Beispiel</a:t>
            </a:r>
            <a:r>
              <a:rPr lang="de-DE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Ein</a:t>
            </a:r>
            <a:r>
              <a:rPr lang="de-DE" sz="12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 Student</a:t>
            </a:r>
            <a:r>
              <a:rPr lang="de-DE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 verwendet Bing Chat, um schnelle Antworten auf Fragen zu verschiedenen Themen für ihre Hausarbeiten zu erhalten.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de-DE" sz="12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NotebookLM</a:t>
            </a:r>
            <a:endParaRPr lang="de-DE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de-DE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Link</a:t>
            </a:r>
            <a:r>
              <a:rPr lang="de-DE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de-DE" sz="1200" u="sng" kern="100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NotebookLM</a:t>
            </a:r>
            <a:endParaRPr lang="de-DE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de-DE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Beschreibung</a:t>
            </a:r>
            <a:r>
              <a:rPr lang="de-DE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de-DE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NotebookLM</a:t>
            </a:r>
            <a:r>
              <a:rPr lang="de-DE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ist ein KI-Tool von Google zur Erstellung und Verwaltung von Notizen und Dokumenten, das besonders für Studierende und Fachleute nützlich ist.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de-DE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Beispiel</a:t>
            </a:r>
            <a:r>
              <a:rPr lang="de-DE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Ein</a:t>
            </a:r>
            <a:r>
              <a:rPr lang="de-DE" sz="12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 Student</a:t>
            </a:r>
            <a:r>
              <a:rPr lang="de-DE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 verwendet </a:t>
            </a:r>
            <a:r>
              <a:rPr lang="de-DE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NotebookLM</a:t>
            </a:r>
            <a:r>
              <a:rPr lang="de-DE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um Notizen aus Vorlesungen zu organisieren und Zusammenfassungen zu erstellen.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de-DE" sz="12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Stable</a:t>
            </a:r>
            <a:r>
              <a:rPr lang="de-DE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Diffusion</a:t>
            </a:r>
            <a:endParaRPr lang="de-DE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de-DE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Link</a:t>
            </a:r>
            <a:r>
              <a:rPr lang="de-DE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de-DE" sz="1200" u="sng" kern="100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8"/>
              </a:rPr>
              <a:t>Stable</a:t>
            </a:r>
            <a:r>
              <a:rPr lang="de-DE" sz="12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8"/>
              </a:rPr>
              <a:t> Diffusion</a:t>
            </a:r>
            <a:endParaRPr lang="de-DE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de-DE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Beschreibung</a:t>
            </a:r>
            <a:r>
              <a:rPr lang="de-DE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de-DE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Stable</a:t>
            </a:r>
            <a:r>
              <a:rPr lang="de-DE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Diffusion ist ein KI-Tool zur Erstellung von Bildern und Kunstwerken durch die Simulation von Diffusionsprozessen.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de-DE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Beispiel</a:t>
            </a:r>
            <a:r>
              <a:rPr lang="de-DE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Ein Kunstprofessor verwendet </a:t>
            </a:r>
            <a:r>
              <a:rPr lang="de-DE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Stable</a:t>
            </a:r>
            <a:r>
              <a:rPr lang="de-DE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Diffusion, um Studierenden neue Techniken der digitalen Kunst beizubringen.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de-DE" sz="12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BioGPT</a:t>
            </a:r>
            <a:endParaRPr lang="de-DE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de-DE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Link</a:t>
            </a:r>
            <a:r>
              <a:rPr lang="de-DE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de-DE" sz="1200" u="sng" kern="100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9"/>
              </a:rPr>
              <a:t>BioGPT</a:t>
            </a:r>
            <a:endParaRPr lang="de-DE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de-DE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Beschreibung</a:t>
            </a:r>
            <a:r>
              <a:rPr lang="de-DE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de-DE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BioGPT</a:t>
            </a:r>
            <a:r>
              <a:rPr lang="de-DE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ist ein KI-Tool von Microsoft zur Analyse und Generierung von biomedizinischen Texten, das in der medizinischen Forschung verwendet wird.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de-DE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Beispiel</a:t>
            </a:r>
            <a:r>
              <a:rPr lang="de-DE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Ein</a:t>
            </a:r>
            <a:r>
              <a:rPr lang="de-DE" sz="12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 Medizinstudent</a:t>
            </a:r>
            <a:r>
              <a:rPr lang="de-DE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 nutzt </a:t>
            </a:r>
            <a:r>
              <a:rPr lang="de-DE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BioGPT</a:t>
            </a:r>
            <a:r>
              <a:rPr lang="de-DE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um biomedizinische Artikel zu analysieren und neue Hypothesen zu generieren.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de-DE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Libre Chat</a:t>
            </a:r>
            <a:endParaRPr lang="de-DE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de-DE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Link</a:t>
            </a:r>
            <a:r>
              <a:rPr lang="de-DE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de-DE" sz="12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10"/>
              </a:rPr>
              <a:t>Libre Chat</a:t>
            </a:r>
            <a:endParaRPr lang="de-DE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de-DE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Beschreibung</a:t>
            </a:r>
            <a:r>
              <a:rPr lang="de-DE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Libre Chat ist ein Open-Source-KI-Chatbot, der für verschiedene Anwendungen wie Kundenservice und Textgenerierung verwendet werden kann.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de-DE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Beispiel</a:t>
            </a:r>
            <a:r>
              <a:rPr lang="de-DE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Eine Universität setzt Libre Chat ein, um einen kostengünstigen Chatbot für die Beantwortung von Studierendenanfragen zu entwickeln.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de-DE" sz="12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Perplexity</a:t>
            </a:r>
            <a:endParaRPr lang="de-DE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de-DE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Link</a:t>
            </a:r>
            <a:r>
              <a:rPr lang="de-DE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de-DE" sz="1200" u="sng" kern="100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11"/>
              </a:rPr>
              <a:t>Perplexity</a:t>
            </a:r>
            <a:endParaRPr lang="de-DE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de-DE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Beschreibung</a:t>
            </a:r>
            <a:r>
              <a:rPr lang="de-DE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de-DE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Perplexity</a:t>
            </a:r>
            <a:r>
              <a:rPr lang="de-DE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ist ein KI-Tool zur Analyse und Bewertung von Texten, das für Anwendungen wie Textverständnis und -bewertung verwendet werden kann.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de-DE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Beispiel</a:t>
            </a:r>
            <a:r>
              <a:rPr lang="de-DE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Ein Literaturprofessor verwendet </a:t>
            </a:r>
            <a:r>
              <a:rPr lang="de-DE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Perplexity</a:t>
            </a:r>
            <a:r>
              <a:rPr lang="de-DE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um die Lesekompetenz seiner Studierenden zu bewerten und gezielte Unterstützung zu bieten.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312A77A-214B-6413-0967-83E113C9BE8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230" y="298450"/>
            <a:ext cx="2021840" cy="336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8195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81A822-C78B-4CBF-7EAD-AB28C99B04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0718EA-FBCE-ABC9-5FB8-E53430BE6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Liste der genannten Tools (erstellt mit ChatGPT)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E6C9C58-A504-4A68-11BC-E2302F6B216E}"/>
              </a:ext>
            </a:extLst>
          </p:cNvPr>
          <p:cNvSpPr txBox="1"/>
          <p:nvPr/>
        </p:nvSpPr>
        <p:spPr>
          <a:xfrm>
            <a:off x="838200" y="1799507"/>
            <a:ext cx="10515600" cy="4710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de-DE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Eleven Labs</a:t>
            </a:r>
            <a:endParaRPr lang="de-DE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de-DE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Link</a:t>
            </a:r>
            <a:r>
              <a:rPr lang="de-DE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de-DE" sz="12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Eleven Labs</a:t>
            </a:r>
            <a:endParaRPr lang="de-DE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de-DE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Beschreibung</a:t>
            </a:r>
            <a:r>
              <a:rPr lang="de-DE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Eleven Labs ist ein KI-Tool zur Spracherkennung und -synthese, das für Anwendungen wie virtuelle Assistenten und Sprachanalyse verwendet werden kann.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de-DE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Beispiel</a:t>
            </a:r>
            <a:r>
              <a:rPr lang="de-DE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Eine Sprachwissenschaftlerin verwendet Eleven Labs, um Sprachproben zu analysieren und synthetische Sprachmodelle zu erstellen.</a:t>
            </a:r>
          </a:p>
          <a:p>
            <a:pPr lvl="0"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de-DE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Bing Chat</a:t>
            </a:r>
            <a:endParaRPr lang="de-DE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de-DE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Link</a:t>
            </a:r>
            <a:r>
              <a:rPr lang="de-DE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de-DE" sz="12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Bing Chat</a:t>
            </a:r>
            <a:endParaRPr lang="de-DE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de-DE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Beschreibung</a:t>
            </a:r>
            <a:r>
              <a:rPr lang="de-DE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Bing Chat ist ein KI-gestützter Chatbot von Microsoft, der für die Beantwortung von Fragen und die Bereitstellung von Informationen verwendet werden kann.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de-DE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Beispiel</a:t>
            </a:r>
            <a:r>
              <a:rPr lang="de-DE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Ein</a:t>
            </a:r>
            <a:r>
              <a:rPr lang="de-DE" sz="12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 Student</a:t>
            </a:r>
            <a:r>
              <a:rPr lang="de-DE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 verwendet Bing Chat, um schnelle Antworten auf Fragen zu verschiedenen Themen für ihre Hausarbeiten zu erhalten.</a:t>
            </a:r>
          </a:p>
          <a:p>
            <a:pPr lvl="0"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de-DE" sz="12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NotebookLM</a:t>
            </a:r>
            <a:endParaRPr lang="de-DE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de-DE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Link</a:t>
            </a:r>
            <a:r>
              <a:rPr lang="de-DE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de-DE" sz="1200" u="sng" kern="100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NotebookLM</a:t>
            </a:r>
            <a:endParaRPr lang="de-DE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de-DE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Beschreibung</a:t>
            </a:r>
            <a:r>
              <a:rPr lang="de-DE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de-DE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NotebookLM</a:t>
            </a:r>
            <a:r>
              <a:rPr lang="de-DE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ist ein KI-Tool von Google zur Erstellung und Verwaltung von Notizen und Dokumenten, das besonders für Studierende und Fachleute nützlich ist.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de-DE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Beispiel</a:t>
            </a:r>
            <a:r>
              <a:rPr lang="de-DE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Ein</a:t>
            </a:r>
            <a:r>
              <a:rPr lang="de-DE" sz="12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 Student</a:t>
            </a:r>
            <a:r>
              <a:rPr lang="de-DE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 verwendet </a:t>
            </a:r>
            <a:r>
              <a:rPr lang="de-DE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NotebookLM</a:t>
            </a:r>
            <a:r>
              <a:rPr lang="de-DE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um Notizen aus Vorlesungen zu organisieren und Zusammenfassungen zu erstellen.</a:t>
            </a:r>
          </a:p>
          <a:p>
            <a:pPr lvl="0"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endParaRPr lang="de-DE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C456053-9ED4-48CD-7377-2096B92CC7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230" y="298450"/>
            <a:ext cx="2021840" cy="336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9259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4974C1-2D32-A9DC-8BB3-622C8D81D8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85A6AE-48BA-E65C-622E-C8704B8CC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Liste der genannten Tools (erstellt mit ChatGPT)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93E295B-02E7-CAE9-501F-BBDC9269EE2C}"/>
              </a:ext>
            </a:extLst>
          </p:cNvPr>
          <p:cNvSpPr txBox="1"/>
          <p:nvPr/>
        </p:nvSpPr>
        <p:spPr>
          <a:xfrm>
            <a:off x="838200" y="1799507"/>
            <a:ext cx="10515600" cy="5868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de-DE" sz="12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Stable</a:t>
            </a:r>
            <a:r>
              <a:rPr lang="de-DE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Diffusion</a:t>
            </a:r>
            <a:endParaRPr lang="de-DE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de-DE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Link</a:t>
            </a:r>
            <a:r>
              <a:rPr lang="de-DE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de-DE" sz="1200" u="sng" kern="100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Stable</a:t>
            </a:r>
            <a:r>
              <a:rPr lang="de-DE" sz="12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 Diffusion</a:t>
            </a:r>
            <a:endParaRPr lang="de-DE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de-DE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Beschreibung</a:t>
            </a:r>
            <a:r>
              <a:rPr lang="de-DE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de-DE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Stable</a:t>
            </a:r>
            <a:r>
              <a:rPr lang="de-DE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Diffusion ist ein KI-Tool zur Erstellung von Bildern und Kunstwerken durch die Simulation von Diffusionsprozessen.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de-DE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Beispiel</a:t>
            </a:r>
            <a:r>
              <a:rPr lang="de-DE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Ein Kunstprofessor verwendet </a:t>
            </a:r>
            <a:r>
              <a:rPr lang="de-DE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Stable</a:t>
            </a:r>
            <a:r>
              <a:rPr lang="de-DE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Diffusion, um Studierenden neue Techniken der digitalen Kunst beizubringen.</a:t>
            </a:r>
          </a:p>
          <a:p>
            <a:pPr lvl="0"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de-DE" sz="12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BioGPT</a:t>
            </a:r>
            <a:endParaRPr lang="de-DE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de-DE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Link</a:t>
            </a:r>
            <a:r>
              <a:rPr lang="de-DE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de-DE" sz="1200" u="sng" kern="100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BioGPT</a:t>
            </a:r>
            <a:endParaRPr lang="de-DE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de-DE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Beschreibung</a:t>
            </a:r>
            <a:r>
              <a:rPr lang="de-DE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de-DE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BioGPT</a:t>
            </a:r>
            <a:r>
              <a:rPr lang="de-DE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ist ein KI-Tool von Microsoft zur Analyse und Generierung von biomedizinischen Texten, das in der medizinischen Forschung verwendet wird.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de-DE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Beispiel</a:t>
            </a:r>
            <a:r>
              <a:rPr lang="de-DE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Ein</a:t>
            </a:r>
            <a:r>
              <a:rPr lang="de-DE" sz="12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 Medizinstudent</a:t>
            </a:r>
            <a:r>
              <a:rPr lang="de-DE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 nutzt </a:t>
            </a:r>
            <a:r>
              <a:rPr lang="de-DE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BioGPT</a:t>
            </a:r>
            <a:r>
              <a:rPr lang="de-DE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um biomedizinische Artikel zu analysieren und neue Hypothesen zu generieren.</a:t>
            </a:r>
          </a:p>
          <a:p>
            <a:pPr lvl="0"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de-DE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Libre Chat</a:t>
            </a:r>
            <a:endParaRPr lang="de-DE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de-DE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Link</a:t>
            </a:r>
            <a:r>
              <a:rPr lang="de-DE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de-DE" sz="12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Libre Chat</a:t>
            </a:r>
            <a:endParaRPr lang="de-DE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de-DE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Beschreibung</a:t>
            </a:r>
            <a:r>
              <a:rPr lang="de-DE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Libre Chat ist ein Open-Source-KI-Chatbot, der für verschiedene Anwendungen wie Kundenservice und Textgenerierung verwendet werden kann.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de-DE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Beispiel</a:t>
            </a:r>
            <a:r>
              <a:rPr lang="de-DE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Eine Universität setzt Libre Chat ein, um einen kostengünstigen Chatbot für die Beantwortung von Studierendenanfragen zu entwickeln.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de-DE" sz="12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Perplexity</a:t>
            </a:r>
            <a:endParaRPr lang="de-DE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de-DE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Link</a:t>
            </a:r>
            <a:r>
              <a:rPr lang="de-DE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de-DE" sz="1200" u="sng" kern="100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5"/>
              </a:rPr>
              <a:t>Perplexity</a:t>
            </a:r>
            <a:endParaRPr lang="de-DE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de-DE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Beschreibung</a:t>
            </a:r>
            <a:r>
              <a:rPr lang="de-DE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de-DE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Perplexity</a:t>
            </a:r>
            <a:r>
              <a:rPr lang="de-DE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ist ein KI-Tool zur Analyse und Bewertung von Texten, das für Anwendungen wie Textverständnis und -bewertung verwendet werden kann.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de-DE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Beispiel</a:t>
            </a:r>
            <a:r>
              <a:rPr lang="de-DE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Ein Literaturprofessor verwendet </a:t>
            </a:r>
            <a:r>
              <a:rPr lang="de-DE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Perplexity</a:t>
            </a:r>
            <a:r>
              <a:rPr lang="de-DE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um die Lesekompetenz seiner Studierenden zu bewerten und gezielte Unterstützung zu bieten.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85207F6-952D-0E0B-B90A-FA9A41A4BB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230" y="298450"/>
            <a:ext cx="2021840" cy="336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9014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E5B59D-904D-A0CB-3789-38D79C098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CD7552-B984-2149-9050-FE82BA8DF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Liste der genannten Tools (erstellt mit ChatGPT)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A6359EB-CB52-5DCF-63CC-CB8D5D56392F}"/>
              </a:ext>
            </a:extLst>
          </p:cNvPr>
          <p:cNvSpPr txBox="1"/>
          <p:nvPr/>
        </p:nvSpPr>
        <p:spPr>
          <a:xfrm>
            <a:off x="838200" y="1799507"/>
            <a:ext cx="10515600" cy="16637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de-DE" sz="12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Perplexity</a:t>
            </a:r>
            <a:endParaRPr lang="de-DE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de-DE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Link</a:t>
            </a:r>
            <a:r>
              <a:rPr lang="de-DE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de-DE" sz="1200" u="sng" kern="100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Perplexity</a:t>
            </a:r>
            <a:endParaRPr lang="de-DE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de-DE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Beschreibung</a:t>
            </a:r>
            <a:r>
              <a:rPr lang="de-DE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de-DE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Perplexity</a:t>
            </a:r>
            <a:r>
              <a:rPr lang="de-DE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ist ein KI-Tool zur Analyse und Bewertung von Texten, das für Anwendungen wie Textverständnis und -bewertung verwendet werden kann.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de-DE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Beispiel</a:t>
            </a:r>
            <a:r>
              <a:rPr lang="de-DE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Ein Literaturprofessor verwendet </a:t>
            </a:r>
            <a:r>
              <a:rPr lang="de-DE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Perplexity</a:t>
            </a:r>
            <a:r>
              <a:rPr lang="de-DE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um die Lesekompetenz seiner Studierenden zu bewerten und gezielte Unterstützung zu bieten.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9E39222-A543-A391-FB91-64699EB941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230" y="298450"/>
            <a:ext cx="2021840" cy="336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5118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675581-8BF4-8F83-C8F2-76EF021E2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7977F8F-6F1F-45EC-E388-24300D464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6341B47-BB3C-1941-A5FE-58AD2A2F97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" y="117474"/>
            <a:ext cx="11921853" cy="613702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4BEB11D-D449-39F2-5F30-F9840ED930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9326" y="691356"/>
            <a:ext cx="2021840" cy="336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1289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743C25-27F1-44DC-0F87-B16108870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33CCA0E-947B-B7BB-238E-EC940C558D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2A58CB7-262A-F636-6159-F19D65AD1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5796" y="581533"/>
            <a:ext cx="2021840" cy="33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8601120-DB38-09CF-87E6-28ECCBC5E8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1517"/>
            <a:ext cx="12192000" cy="645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684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F79688-E27B-465A-4EF2-598CBE738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E36EB1B-AA9C-3512-CBC1-601703266B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5FF190F-3C7E-773B-0328-B39E233C7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3052" y="541274"/>
            <a:ext cx="2021840" cy="33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14F170A-57E5-2D6E-4AE3-4B683B373E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9176"/>
            <a:ext cx="12192000" cy="631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615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93AD50-A1C5-EE6F-F881-4BDC04365E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D7F8A5-6CA4-7875-8706-FA938CC40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275" y="2603500"/>
            <a:ext cx="10515600" cy="1325563"/>
          </a:xfrm>
        </p:spPr>
        <p:txBody>
          <a:bodyPr/>
          <a:lstStyle/>
          <a:p>
            <a:r>
              <a:rPr lang="de-DE" b="1" dirty="0"/>
              <a:t>KI-Kompetenzen stärken mit ORCA.nrw</a:t>
            </a:r>
            <a:br>
              <a:rPr lang="de-DE" b="1" dirty="0"/>
            </a:br>
            <a:endParaRPr lang="de-DE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D1839D29-89AE-0B15-9B95-81E337A07C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370358"/>
            <a:ext cx="10515600" cy="1261872"/>
          </a:xfr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08640EF-DACA-D90D-11D1-B066C3AF7B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3052" y="541274"/>
            <a:ext cx="2021840" cy="336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2127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E018C8-122D-CB24-BF89-FC667B9F81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AC744A4F-E4B0-97FC-3926-5892E5BB2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" y="403415"/>
            <a:ext cx="11856632" cy="6051169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5E64BA15-E98A-9F0F-5F7F-5C859B213A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230" y="298450"/>
            <a:ext cx="2021840" cy="336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4214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CE0272-5C24-0997-89EF-3EF9514AA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750DEC0-A381-9E8F-9237-22E53BAB59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854F7FA-BEB0-3850-9BB5-FBD10E0A9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7" y="76771"/>
            <a:ext cx="11967611" cy="617772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B65F567-C7CD-278D-936E-4723BAC202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230" y="317500"/>
            <a:ext cx="2021840" cy="336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7518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38519C-BC3C-064E-9589-77D2924E4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CF3AC8F-1898-3016-386C-E0504BAF51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02780D6-C3A2-0E5C-29B3-755ADBDBC6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" y="105315"/>
            <a:ext cx="11990832" cy="608132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DE4CE774-5F96-F98D-D8DE-751BB8A54D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05" y="603250"/>
            <a:ext cx="2021840" cy="336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6485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342D8A-6476-B485-2CBF-86E5D1525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9F6B991-A50A-D00F-6501-63727EE762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230" y="307975"/>
            <a:ext cx="2021840" cy="33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85160959-7311-187A-C03B-D9543023A9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5" y="264019"/>
            <a:ext cx="11865623" cy="611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612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159FEA-008D-63F8-3787-7C4BB5A54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FD9A144-88B4-A531-59AE-86BC4D9722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3037" y="612648"/>
            <a:ext cx="2021840" cy="33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AB841BB-7DF2-04A9-72AF-513656AB7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7500"/>
            <a:ext cx="12192000" cy="625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451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162F68-7297-CD44-AEDF-E3A61BE4CF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7B8504-4B8F-669D-BA14-190F89738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Liste der genannten Tools (erstellt mit ChatGPT)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D2D764F-4BA7-720A-7E41-4ADE8E4DFF1F}"/>
              </a:ext>
            </a:extLst>
          </p:cNvPr>
          <p:cNvSpPr txBox="1"/>
          <p:nvPr/>
        </p:nvSpPr>
        <p:spPr>
          <a:xfrm>
            <a:off x="838200" y="1799507"/>
            <a:ext cx="10515600" cy="4710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de-DE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ChatGPT</a:t>
            </a:r>
            <a:endParaRPr lang="de-DE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de-DE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Link</a:t>
            </a:r>
            <a:r>
              <a:rPr lang="de-DE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de-DE" sz="12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ChatGPT</a:t>
            </a:r>
            <a:endParaRPr lang="de-DE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de-DE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Beschreibung</a:t>
            </a:r>
            <a:r>
              <a:rPr lang="de-DE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ChatGPT ist ein KI-gestützter Chatbot, der natürliche Sprache versteht und generiert. Er kann für Kundenservice, Textgenerierung, Übersetzungen und vieles mehr verwendet werden.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de-DE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Beispiel</a:t>
            </a:r>
            <a:r>
              <a:rPr lang="de-DE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Eine Professorin nutzt ChatGPT, um automatisch Antworten auf häufig gestellte Fragen von Studierenden zu generieren.</a:t>
            </a:r>
          </a:p>
          <a:p>
            <a:pPr lvl="0"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de-DE" sz="12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Vidnoz</a:t>
            </a:r>
            <a:endParaRPr lang="de-DE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de-DE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Link</a:t>
            </a:r>
            <a:r>
              <a:rPr lang="de-DE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de-DE" sz="1200" u="sng" kern="100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Vidnoz</a:t>
            </a:r>
            <a:endParaRPr lang="de-DE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de-DE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Beschreibung</a:t>
            </a:r>
            <a:r>
              <a:rPr lang="de-DE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de-DE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Vidnoz</a:t>
            </a:r>
            <a:r>
              <a:rPr lang="de-DE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ist ein KI-Tool zur Erstellung und Bearbeitung von Videos. Es kann für Marketingvideos, Erklärvideos und </a:t>
            </a:r>
            <a:r>
              <a:rPr lang="de-DE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Social</a:t>
            </a:r>
            <a:r>
              <a:rPr lang="de-DE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-Media-Inhalte verwendet werden.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de-DE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Beispiel</a:t>
            </a:r>
            <a:r>
              <a:rPr lang="de-DE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Ein Dozent verwendet </a:t>
            </a:r>
            <a:r>
              <a:rPr lang="de-DE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Vidnoz</a:t>
            </a:r>
            <a:r>
              <a:rPr lang="de-DE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um Lehrvideos für seine Online-Kurse zu erstellen und zu bearbeiten.</a:t>
            </a:r>
          </a:p>
          <a:p>
            <a:pPr lvl="0"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de-DE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Copilot</a:t>
            </a:r>
            <a:endParaRPr lang="de-DE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de-DE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Link</a:t>
            </a:r>
            <a:r>
              <a:rPr lang="de-DE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de-DE" sz="12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GitHub Copilot</a:t>
            </a:r>
            <a:endParaRPr lang="de-DE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de-DE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Beschreibung</a:t>
            </a:r>
            <a:r>
              <a:rPr lang="de-DE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GitHub Copilot ist ein KI-gestützter Code-Assistent, der Entwickler*innen hilft, Code schneller und effizienter zu schreiben, indem er Codevorschläge in Echtzeit macht.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de-DE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Beispiel</a:t>
            </a:r>
            <a:r>
              <a:rPr lang="de-DE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Eine Informatikstudentin nutzt Copilot, um schneller und effizienter an ihren Programmierprojekten zu arbeiten.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de-DE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EB5AC75-04FC-C4F1-F93E-8A02DC1E8D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230" y="298450"/>
            <a:ext cx="2021840" cy="336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4225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FC1BAE-961F-5B81-5BFA-AF210314E6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4F4BF4-4883-D9A1-15E1-9B9CE708A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Liste der genannten Tools (erstellt mit ChatGPT)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A62754D-C30B-FBBE-1C9C-A6E914FFF4D4}"/>
              </a:ext>
            </a:extLst>
          </p:cNvPr>
          <p:cNvSpPr txBox="1"/>
          <p:nvPr/>
        </p:nvSpPr>
        <p:spPr>
          <a:xfrm>
            <a:off x="838200" y="1799507"/>
            <a:ext cx="10515600" cy="4710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de-DE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Claude</a:t>
            </a:r>
            <a:endParaRPr lang="de-DE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de-DE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Link</a:t>
            </a:r>
            <a:r>
              <a:rPr lang="de-DE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de-DE" sz="12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Claude</a:t>
            </a:r>
            <a:endParaRPr lang="de-DE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de-DE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Beschreibung</a:t>
            </a:r>
            <a:r>
              <a:rPr lang="de-DE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Claude ist ein KI-Chatbot von </a:t>
            </a:r>
            <a:r>
              <a:rPr lang="de-DE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Anthropic</a:t>
            </a:r>
            <a:r>
              <a:rPr lang="de-DE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der auf natürliche Sprachverarbeitung spezialisiert ist und für verschiedene Anwendungen wie Kundenservice und Textgenerierung verwendet werden kann.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de-DE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Beispiel</a:t>
            </a:r>
            <a:r>
              <a:rPr lang="de-DE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Eine Universitätsbibliothek setzt Claude ein, um Studierenden bei der Suche nach Literatur und Ressourcen zu helfen.</a:t>
            </a:r>
          </a:p>
          <a:p>
            <a:pPr lvl="0"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de-DE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Google Gemini</a:t>
            </a:r>
            <a:endParaRPr lang="de-DE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de-DE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Link</a:t>
            </a:r>
            <a:r>
              <a:rPr lang="de-DE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de-DE" sz="12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Google Gemini</a:t>
            </a:r>
            <a:endParaRPr lang="de-DE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de-DE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Beschreibung</a:t>
            </a:r>
            <a:r>
              <a:rPr lang="de-DE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Google Gemini ist eine KI-Plattform von Google, die maschinelles Lernen und Datenanalyse für verschiedene Anwendungen wie Bild- und Spracherkennung, Übersetzungen und mehr bietet.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de-DE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Beispiel</a:t>
            </a:r>
            <a:r>
              <a:rPr lang="de-DE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Ein Forschungsteam verwendet Google Gemini, um große Datensätze zu analysieren und Muster in den Daten zu erkennen.</a:t>
            </a:r>
          </a:p>
          <a:p>
            <a:pPr lvl="0"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de-DE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GPT@RUB</a:t>
            </a:r>
            <a:endParaRPr lang="de-DE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de-DE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Link</a:t>
            </a:r>
            <a:r>
              <a:rPr lang="de-DE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de-DE" sz="12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GPT@RUB</a:t>
            </a:r>
            <a:endParaRPr lang="de-DE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de-DE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Beschreibung</a:t>
            </a:r>
            <a:r>
              <a:rPr lang="de-DE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GPT@RUB ist ein KI-Tool der Ruhr-Universität Bochum, das auf der GPT-Technologie basiert und für verschiedene Anwendungen in Forschung und Lehre verwendet wird.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de-DE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Beispiel</a:t>
            </a:r>
            <a:r>
              <a:rPr lang="de-DE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Ein Professor nutzt GPT@RUB, um wissenschaftliche Texte zu analysieren und Zusammenfassungen zu erstellen.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de-DE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A9A6EBB-7AB1-A900-3F22-6AB5E27109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230" y="298450"/>
            <a:ext cx="2021840" cy="336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0871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D7D6E2-3A8B-0406-32AC-2CC5A04637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8D95CA-4BCB-9A7D-D96A-9A2F4A282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Liste der genannten Tools (erstellt mit ChatGPT)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AC4BFAB-A85B-A4DC-21E4-B91E0D9CC588}"/>
              </a:ext>
            </a:extLst>
          </p:cNvPr>
          <p:cNvSpPr txBox="1"/>
          <p:nvPr/>
        </p:nvSpPr>
        <p:spPr>
          <a:xfrm>
            <a:off x="838200" y="1799507"/>
            <a:ext cx="10515600" cy="4710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de-DE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LLaMA3</a:t>
            </a:r>
            <a:endParaRPr lang="de-DE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de-DE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Link</a:t>
            </a:r>
            <a:r>
              <a:rPr lang="de-DE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de-DE" sz="12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LLaMA3</a:t>
            </a:r>
            <a:endParaRPr lang="de-DE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de-DE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Beschreibung</a:t>
            </a:r>
            <a:r>
              <a:rPr lang="de-DE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LLaMA3 ist ein großes Sprachmodell von </a:t>
            </a:r>
            <a:r>
              <a:rPr lang="de-DE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Meta</a:t>
            </a:r>
            <a:r>
              <a:rPr lang="de-DE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AI, das für Textgenerierung, Übersetzungen und andere NLP-Aufgaben verwendet werden kann.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de-DE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Beispiel</a:t>
            </a:r>
            <a:r>
              <a:rPr lang="de-DE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Eine Linguistik-Professorin verwendet LLaMA3, um Sprachmuster und -strukturen in verschiedenen Texten zu analysieren.</a:t>
            </a:r>
          </a:p>
          <a:p>
            <a:pPr lvl="0"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de-DE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Python Libraries</a:t>
            </a:r>
            <a:endParaRPr lang="de-DE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de-DE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Link</a:t>
            </a:r>
            <a:r>
              <a:rPr lang="de-DE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de-DE" sz="12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Python Libraries</a:t>
            </a:r>
            <a:endParaRPr lang="de-DE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de-DE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Beschreibung</a:t>
            </a:r>
            <a:r>
              <a:rPr lang="de-DE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Python-Bibliotheken wie </a:t>
            </a:r>
            <a:r>
              <a:rPr lang="de-DE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TensorFlow</a:t>
            </a:r>
            <a:r>
              <a:rPr lang="de-DE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de-DE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PyTorch</a:t>
            </a:r>
            <a:r>
              <a:rPr lang="de-DE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und </a:t>
            </a:r>
            <a:r>
              <a:rPr lang="de-DE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scikit-learn</a:t>
            </a:r>
            <a:r>
              <a:rPr lang="de-DE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bieten Werkzeuge für maschinelles Lernen, Datenanalyse und KI-Entwicklung.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de-DE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Beispiel</a:t>
            </a:r>
            <a:r>
              <a:rPr lang="de-DE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Ein Data-Science-Kurs verwendet </a:t>
            </a:r>
            <a:r>
              <a:rPr lang="de-DE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scikit-learn</a:t>
            </a:r>
            <a:r>
              <a:rPr lang="de-DE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um Studierenden die Grundlagen des maschinellen Lernens beizubringen.</a:t>
            </a:r>
          </a:p>
          <a:p>
            <a:pPr lvl="0"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de-DE" sz="12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Agemate</a:t>
            </a:r>
            <a:endParaRPr lang="de-DE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de-DE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Link</a:t>
            </a:r>
            <a:r>
              <a:rPr lang="de-DE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de-DE" sz="1200" u="sng" kern="100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Agemate</a:t>
            </a:r>
            <a:endParaRPr lang="de-DE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de-DE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Beschreibung</a:t>
            </a:r>
            <a:r>
              <a:rPr lang="de-DE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de-DE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Agemate</a:t>
            </a:r>
            <a:r>
              <a:rPr lang="de-DE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ist ein KI-Tool zur Altersbestimmung und -verifikation, das in verschiedenen Branchen wie E-Commerce und Online-Dating verwendet werden kann.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de-DE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Beispiel</a:t>
            </a:r>
            <a:r>
              <a:rPr lang="de-DE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Eine Hochschule nutzt </a:t>
            </a:r>
            <a:r>
              <a:rPr lang="de-DE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Agemate</a:t>
            </a:r>
            <a:r>
              <a:rPr lang="de-DE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um das Alter von Studierenden bei der Anmeldung zu verifizieren.</a:t>
            </a:r>
          </a:p>
          <a:p>
            <a:pPr lvl="0"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endParaRPr lang="de-DE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85411B9-6FBA-A686-C55E-5E8E328981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230" y="298450"/>
            <a:ext cx="2021840" cy="336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15668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1456</Words>
  <Application>Microsoft Office PowerPoint</Application>
  <PresentationFormat>Breitbild</PresentationFormat>
  <Paragraphs>119</Paragraphs>
  <Slides>17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4" baseType="lpstr">
      <vt:lpstr>Aptos</vt:lpstr>
      <vt:lpstr>Aptos Display</vt:lpstr>
      <vt:lpstr>Arial</vt:lpstr>
      <vt:lpstr>Calibri</vt:lpstr>
      <vt:lpstr>Courier New</vt:lpstr>
      <vt:lpstr>Monts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Liste der genannten Tools (erstellt mit ChatGPT) </vt:lpstr>
      <vt:lpstr>Liste der genannten Tools (erstellt mit ChatGPT) </vt:lpstr>
      <vt:lpstr>Liste der genannten Tools (erstellt mit ChatGPT) </vt:lpstr>
      <vt:lpstr>Liste der genannten Tools (erstellt mit ChatGPT) </vt:lpstr>
      <vt:lpstr>Liste der genannten Tools (erstellt mit ChatGPT) </vt:lpstr>
      <vt:lpstr>Liste der genannten Tools (erstellt mit ChatGPT) </vt:lpstr>
      <vt:lpstr>Liste der genannten Tools (erstellt mit ChatGPT) </vt:lpstr>
      <vt:lpstr>PowerPoint-Präsentation</vt:lpstr>
      <vt:lpstr>PowerPoint-Präsentation</vt:lpstr>
      <vt:lpstr>PowerPoint-Präsentation</vt:lpstr>
      <vt:lpstr>KI-Kompetenzen stärken mit ORCA.nrw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Diekmann, Daniel</dc:creator>
  <cp:lastModifiedBy>Diekmann, Daniel</cp:lastModifiedBy>
  <cp:revision>3</cp:revision>
  <dcterms:created xsi:type="dcterms:W3CDTF">2024-12-18T13:03:23Z</dcterms:created>
  <dcterms:modified xsi:type="dcterms:W3CDTF">2024-12-18T13:37:37Z</dcterms:modified>
</cp:coreProperties>
</file>