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F78F7-9153-AA7B-3857-FE3CDE229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246EAB-C7F5-0901-DD79-E7E935128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199E01-A3B0-F3E1-3BFF-A19A7DCA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F2A0C7-A067-37C0-5F3D-F2B331A6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B8B7F1-2BE6-1C3D-B409-144C726A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97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FA057-9F0A-F680-827B-09867C97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0D655D-482F-4EE4-286B-5F6DFB198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1E8B12-5E98-AECF-766C-45F4B9D2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00F1A0-562C-6FBA-88B1-D2A17B34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122C63-3CFC-0EBE-60E6-B3DA169F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0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BB44880-4C50-60CC-AB06-B32553218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7C8F72-453A-975E-B490-E5C97B74D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A5B82C-8B49-39CA-3E82-CF3A843E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1F436E-860B-F890-FA63-22E97260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712DB3-C353-FC30-5995-AC4F86FE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5ED49-BA6D-FE37-0DF0-7A64BDED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5C2D47-584D-4706-CD0D-C42783FF7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5C3A8D-52DE-3E4D-C047-F6A8A4D6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3B00AC-A0A7-3FFD-99A3-61585DCF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A54546-976C-C228-F8A8-92DF1977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08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D168E-6C73-F70B-1C52-DC540BBA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FE5B24-128A-0C4F-2D4B-88B25C041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DA651-5632-C60C-CE6D-330D43AD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A2D6C8-A0F8-60B4-7C19-7D5CB453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FEF8C0-82BF-A623-39B2-C729ED58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16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48817-2290-ED59-B32F-3DB85397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301793-0B84-27F3-5DE6-DE6089D44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107E33-2839-6ABC-2D3B-F0025D219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268845-3FBE-30A5-C0DB-CA74CAE3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56B4CA-32B6-FD9B-B615-E75AB84E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23C005-4A47-E896-526C-BEDD468F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41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21698-FD02-3C22-F3EC-DC29FBF8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E74C5B-7EF3-93CD-16B3-EEF2B9789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F22349-8D6F-5BBC-AF46-4901ADC7C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5831D7-E795-4F9A-8F51-8B69C6244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3521CA-2F72-8FE8-1644-1224EC283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739D41-C913-E6FA-8F5F-C7BA3467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5BDC711-1817-6B4B-0D1F-0D373316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144E33-DDDA-EBDE-0F03-A5E6D361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80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E124B-61D1-09C3-FE44-E0BB03C6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3F846F-344D-D001-41B1-6A17C1DB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71670F-0213-2785-B4A1-573A6022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05A841-976A-36B3-9BC2-C3B093AE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1FF100-C3AA-8E40-C578-1E51989F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A1C929-2734-2BA4-DAFF-9DDADF10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BBE6B0-7369-42FF-3A29-72960201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25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0C447-1934-A9BB-3F16-8DAFC596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A93004-FE0F-FB33-882A-13E15722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8191CB-99BA-D024-17FB-B4B05EC22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581DD6-0726-E911-3EB2-AC27E1C0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B053E6-4068-2147-CEA2-25C0798B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BD3973-8A43-F565-3316-225F09ED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01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A2390-34BA-E926-5FD8-20789BC7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3046991-3D86-54CE-208C-57B3F34BF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9791DB-F04C-F353-B6A9-C36CDE480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28AF10-D221-0A7E-BC70-80C7287A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58F0F5-A813-CEF6-924B-2101D8A4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643994-4745-F593-FFDA-0AD5B68D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D19F550-9A3A-DC66-ED71-5ED88914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BB45BC-2AB0-0FDB-7765-8AD83A836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F6D00C-18DC-EB50-3923-A7F32A17D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6E10E-58E3-4300-B680-0F41AB33E14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6B51C3-089B-827E-234A-4B4B4D411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B19AD2-02E6-8F6D-FE68-33D04B2C5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BA71D6-B30E-45B3-962C-D8A01F834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24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s://www.orca.nrw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EB04783-7984-9CB0-C8A3-5C235D8C9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4" t="12284" r="7229" b="27808"/>
          <a:stretch/>
        </p:blipFill>
        <p:spPr bwMode="auto">
          <a:xfrm>
            <a:off x="596219" y="321382"/>
            <a:ext cx="10999561" cy="6215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468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6102-DEE1-F800-893C-C513AC19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B44BD4-E632-54A1-28C7-23E28FF4C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3786" r="12702" b="9598"/>
          <a:stretch/>
        </p:blipFill>
        <p:spPr bwMode="auto">
          <a:xfrm>
            <a:off x="1439726" y="121337"/>
            <a:ext cx="9312547" cy="6615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533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E2B1E-00A2-0700-8804-07C7F1AE2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642E468-B686-0BE1-4CD4-0B41644E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t="12942" r="10505" b="24657"/>
          <a:stretch/>
        </p:blipFill>
        <p:spPr bwMode="auto">
          <a:xfrm>
            <a:off x="1188697" y="90677"/>
            <a:ext cx="9814606" cy="6676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36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BD0D4-00B8-375A-D5B0-FA22E2393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4381D70-382A-A661-B7F9-AF41314F4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2" t="17583" r="18857" b="21115"/>
          <a:stretch/>
        </p:blipFill>
        <p:spPr bwMode="auto">
          <a:xfrm>
            <a:off x="1727948" y="86466"/>
            <a:ext cx="8736104" cy="668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803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BA186-1459-B21B-C4F7-C1559E102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668042-A447-702D-A004-B2D307F46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2" t="17583" r="18857" b="21115"/>
          <a:stretch/>
        </p:blipFill>
        <p:spPr bwMode="auto">
          <a:xfrm>
            <a:off x="1727948" y="86466"/>
            <a:ext cx="8736104" cy="668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280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ABC2A-E995-737F-6A86-C5B8C4A2C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64CEED-BF37-AA85-9D7D-540AAC840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1843" r="14729" b="14403"/>
          <a:stretch/>
        </p:blipFill>
        <p:spPr bwMode="auto">
          <a:xfrm>
            <a:off x="1593192" y="92245"/>
            <a:ext cx="9005616" cy="6673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86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94506-7078-1AE8-B0D6-EB7D159F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F4744E3-631C-FD7A-73B4-D166EDA99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239" y="536620"/>
            <a:ext cx="757645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Bilder stammen aus der Dokumentation des Workshops „Künstliche Intelligenz und Open Educational Resources in der Hochschullehre am 06. Februar 2024 von 14:15 bis 18:00 Uhr von ORCA.nrw.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Bilder stammen 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Daniel Diekmann für das Landesportal 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ORCA.nrw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sind lizenziert unter CC-BY 4.0 (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https://creativecommons.org/licenses/by-sa/4.0/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Grafik 3" descr="Creative-Commons-Lizenzen - TU Berlin">
            <a:extLst>
              <a:ext uri="{FF2B5EF4-FFF2-40B4-BE49-F238E27FC236}">
                <a16:creationId xmlns:a16="http://schemas.microsoft.com/office/drawing/2014/main" id="{50D9B7A0-3460-4A51-1FAF-FDEAF1CF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21457" r="8466" b="21072"/>
          <a:stretch>
            <a:fillRect/>
          </a:stretch>
        </p:blipFill>
        <p:spPr bwMode="auto">
          <a:xfrm>
            <a:off x="4532993" y="2642280"/>
            <a:ext cx="175895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E07805-0C32-5DB1-77CC-99C8E9402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3" y="28629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21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Breitbild</PresentationFormat>
  <Paragraphs>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Diekmann, Daniel</dc:creator>
  <cp:lastModifiedBy>Diekmann, Daniel</cp:lastModifiedBy>
  <cp:revision>1</cp:revision>
  <dcterms:created xsi:type="dcterms:W3CDTF">2025-02-25T09:04:13Z</dcterms:created>
  <dcterms:modified xsi:type="dcterms:W3CDTF">2025-03-25T13:13:41Z</dcterms:modified>
</cp:coreProperties>
</file>