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56" r:id="rId2"/>
    <p:sldId id="257" r:id="rId3"/>
    <p:sldId id="313" r:id="rId4"/>
    <p:sldId id="260" r:id="rId5"/>
    <p:sldId id="308" r:id="rId6"/>
    <p:sldId id="307" r:id="rId7"/>
    <p:sldId id="283" r:id="rId8"/>
    <p:sldId id="285" r:id="rId9"/>
    <p:sldId id="267" r:id="rId10"/>
    <p:sldId id="305" r:id="rId11"/>
    <p:sldId id="311" r:id="rId12"/>
    <p:sldId id="310" r:id="rId13"/>
    <p:sldId id="264" r:id="rId14"/>
    <p:sldId id="318" r:id="rId15"/>
    <p:sldId id="316" r:id="rId16"/>
    <p:sldId id="278" r:id="rId17"/>
    <p:sldId id="280" r:id="rId18"/>
    <p:sldId id="317" r:id="rId1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548" autoAdjust="0"/>
  </p:normalViewPr>
  <p:slideViewPr>
    <p:cSldViewPr snapToGrid="0" showGuides="1">
      <p:cViewPr>
        <p:scale>
          <a:sx n="100" d="100"/>
          <a:sy n="100" d="100"/>
        </p:scale>
        <p:origin x="77" y="-1046"/>
      </p:cViewPr>
      <p:guideLst>
        <p:guide pos="3840"/>
        <p:guide orient="horz" pos="2160"/>
      </p:guideLst>
    </p:cSldViewPr>
  </p:slideViewPr>
  <p:outlineViewPr>
    <p:cViewPr>
      <p:scale>
        <a:sx n="33" d="100"/>
        <a:sy n="33" d="100"/>
      </p:scale>
      <p:origin x="0" y="-652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creativecommons.org/licenses/by-sa/2.0/" TargetMode="External"/><Relationship Id="rId1" Type="http://schemas.openxmlformats.org/officeDocument/2006/relationships/hyperlink" Target="https://creativecommons.org/licenses/by-sa/2.0/legalcod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reativecommons.org/licenses/by-sa/2.0/" TargetMode="External"/><Relationship Id="rId1" Type="http://schemas.openxmlformats.org/officeDocument/2006/relationships/hyperlink" Target="https://creativecommons.org/licenses/by-sa/2.0/legalcode"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F496B-363E-487C-935C-DD5D9379C8B3}" type="doc">
      <dgm:prSet loTypeId="urn:microsoft.com/office/officeart/2005/8/layout/chevron2" loCatId="process" qsTypeId="urn:microsoft.com/office/officeart/2005/8/quickstyle/simple3" qsCatId="simple" csTypeId="urn:microsoft.com/office/officeart/2005/8/colors/accent1_4" csCatId="accent1" phldr="1"/>
      <dgm:spPr/>
      <dgm:t>
        <a:bodyPr/>
        <a:lstStyle/>
        <a:p>
          <a:endParaRPr lang="de-DE"/>
        </a:p>
      </dgm:t>
    </dgm:pt>
    <dgm:pt modelId="{53A5E34C-FE08-4870-A5DF-3187DEFE9549}">
      <dgm:prSet phldrT="[Text]" custT="1"/>
      <dgm:spPr/>
      <dgm:t>
        <a:bodyPr/>
        <a:lstStyle/>
        <a:p>
          <a:r>
            <a:rPr lang="de-DE" sz="4800" b="0" cap="none" spc="0" baseline="-10000" dirty="0">
              <a:ln w="0"/>
              <a:effectLst/>
            </a:rPr>
            <a:t>T</a:t>
          </a:r>
        </a:p>
      </dgm:t>
    </dgm:pt>
    <dgm:pt modelId="{6F15DE20-E93F-4D4A-9DF1-6D59B393CD59}" type="parTrans" cxnId="{F9E0E72E-72C4-4E12-9F2B-80EBDC3AE1E5}">
      <dgm:prSet/>
      <dgm:spPr/>
      <dgm:t>
        <a:bodyPr/>
        <a:lstStyle/>
        <a:p>
          <a:endParaRPr lang="de-DE"/>
        </a:p>
      </dgm:t>
    </dgm:pt>
    <dgm:pt modelId="{E28A534F-8207-478A-A22D-6E6942C1136E}" type="sibTrans" cxnId="{F9E0E72E-72C4-4E12-9F2B-80EBDC3AE1E5}">
      <dgm:prSet/>
      <dgm:spPr/>
      <dgm:t>
        <a:bodyPr/>
        <a:lstStyle/>
        <a:p>
          <a:endParaRPr lang="de-DE"/>
        </a:p>
      </dgm:t>
    </dgm:pt>
    <dgm:pt modelId="{71896BC0-876D-4866-AD03-73B87305B969}">
      <dgm:prSet phldrT="[Text]" custT="1"/>
      <dgm:spPr/>
      <dgm:t>
        <a:bodyPr/>
        <a:lstStyle/>
        <a:p>
          <a:r>
            <a:rPr lang="de-DE" sz="1800" dirty="0"/>
            <a:t>Titel (eventuell mit Beschreibung des Mediums: Bild; ab 4.0 keine Pflicht)</a:t>
          </a:r>
        </a:p>
      </dgm:t>
      <dgm:extLst>
        <a:ext uri="{E40237B7-FDA0-4F09-8148-C483321AD2D9}">
          <dgm14:cNvPr xmlns:dgm14="http://schemas.microsoft.com/office/drawing/2010/diagram" id="0" name="" descr="TULLUV-Regel - listet 6 Bestandteile einer Quellenangabe für CC-lizenzierte Werke auf"/>
        </a:ext>
      </dgm:extLst>
    </dgm:pt>
    <dgm:pt modelId="{678AFE0D-F7C0-448E-A5FE-0B3878467627}" type="parTrans" cxnId="{5927F751-9ABC-4EA7-BB71-418650E70D7F}">
      <dgm:prSet/>
      <dgm:spPr/>
      <dgm:t>
        <a:bodyPr/>
        <a:lstStyle/>
        <a:p>
          <a:endParaRPr lang="de-DE"/>
        </a:p>
      </dgm:t>
    </dgm:pt>
    <dgm:pt modelId="{93373EFA-0C30-45E5-8FC2-FF0F8DDFB440}" type="sibTrans" cxnId="{5927F751-9ABC-4EA7-BB71-418650E70D7F}">
      <dgm:prSet/>
      <dgm:spPr/>
      <dgm:t>
        <a:bodyPr/>
        <a:lstStyle/>
        <a:p>
          <a:endParaRPr lang="de-DE"/>
        </a:p>
      </dgm:t>
    </dgm:pt>
    <dgm:pt modelId="{FADCD8FF-6D94-47E3-8C5E-4933AFD1AE3F}">
      <dgm:prSet phldrT="[Text]" custT="1"/>
      <dgm:spPr/>
      <dgm:t>
        <a:bodyPr/>
        <a:lstStyle/>
        <a:p>
          <a:r>
            <a:rPr lang="de-DE" sz="4800" b="0" cap="none" spc="0" baseline="-10000" dirty="0">
              <a:ln w="0"/>
              <a:effectLst/>
            </a:rPr>
            <a:t>U</a:t>
          </a:r>
        </a:p>
      </dgm:t>
    </dgm:pt>
    <dgm:pt modelId="{DACB6761-172B-4C72-86D4-2590F629F64C}" type="parTrans" cxnId="{EC4277FA-4CB8-4C96-806A-656307C8BC8B}">
      <dgm:prSet/>
      <dgm:spPr/>
      <dgm:t>
        <a:bodyPr/>
        <a:lstStyle/>
        <a:p>
          <a:endParaRPr lang="de-DE"/>
        </a:p>
      </dgm:t>
    </dgm:pt>
    <dgm:pt modelId="{0AE43D97-CDFB-4E9F-8B23-FF3F3173E9C9}" type="sibTrans" cxnId="{EC4277FA-4CB8-4C96-806A-656307C8BC8B}">
      <dgm:prSet/>
      <dgm:spPr/>
      <dgm:t>
        <a:bodyPr/>
        <a:lstStyle/>
        <a:p>
          <a:endParaRPr lang="de-DE"/>
        </a:p>
      </dgm:t>
    </dgm:pt>
    <dgm:pt modelId="{7F1B59BC-8BD8-4505-86A1-A08C02B3AD22}">
      <dgm:prSet phldrT="[Text]" custT="1"/>
      <dgm:spPr/>
      <dgm:t>
        <a:bodyPr/>
        <a:lstStyle/>
        <a:p>
          <a:r>
            <a:rPr lang="de-DE" sz="1800" dirty="0" err="1"/>
            <a:t>UrheberIn</a:t>
          </a:r>
          <a:r>
            <a:rPr lang="de-DE" sz="1800" dirty="0"/>
            <a:t> (wie selber genannt, auch Link)</a:t>
          </a:r>
        </a:p>
      </dgm:t>
    </dgm:pt>
    <dgm:pt modelId="{0A2FC1E8-FA48-4516-8279-F9770E14803E}" type="parTrans" cxnId="{4759725C-9D0B-4418-850B-0FC3E24D1040}">
      <dgm:prSet/>
      <dgm:spPr/>
      <dgm:t>
        <a:bodyPr/>
        <a:lstStyle/>
        <a:p>
          <a:endParaRPr lang="de-DE"/>
        </a:p>
      </dgm:t>
    </dgm:pt>
    <dgm:pt modelId="{91F68301-1C46-410E-AD26-7517BE18068A}" type="sibTrans" cxnId="{4759725C-9D0B-4418-850B-0FC3E24D1040}">
      <dgm:prSet/>
      <dgm:spPr/>
      <dgm:t>
        <a:bodyPr/>
        <a:lstStyle/>
        <a:p>
          <a:endParaRPr lang="de-DE"/>
        </a:p>
      </dgm:t>
    </dgm:pt>
    <dgm:pt modelId="{D79AF82F-61CC-4DF5-B26A-D50DC64C0A3B}">
      <dgm:prSet phldrT="[Text]" custT="1"/>
      <dgm:spPr/>
      <dgm:t>
        <a:bodyPr/>
        <a:lstStyle/>
        <a:p>
          <a:r>
            <a:rPr lang="de-DE" sz="4800" b="0" cap="none" spc="0" baseline="-10000" dirty="0">
              <a:ln w="0"/>
              <a:effectLst/>
            </a:rPr>
            <a:t>L</a:t>
          </a:r>
        </a:p>
      </dgm:t>
    </dgm:pt>
    <dgm:pt modelId="{5CB9045E-BCC1-42E7-B0C3-B4CA28454BE4}" type="parTrans" cxnId="{B777EC45-773E-4594-9D98-4E0F5F6DEF45}">
      <dgm:prSet/>
      <dgm:spPr/>
      <dgm:t>
        <a:bodyPr/>
        <a:lstStyle/>
        <a:p>
          <a:endParaRPr lang="de-DE"/>
        </a:p>
      </dgm:t>
    </dgm:pt>
    <dgm:pt modelId="{C05E8176-7720-4467-95F9-F6FC5DEA40F7}" type="sibTrans" cxnId="{B777EC45-773E-4594-9D98-4E0F5F6DEF45}">
      <dgm:prSet/>
      <dgm:spPr/>
      <dgm:t>
        <a:bodyPr/>
        <a:lstStyle/>
        <a:p>
          <a:endParaRPr lang="de-DE"/>
        </a:p>
      </dgm:t>
    </dgm:pt>
    <dgm:pt modelId="{FAB83D6B-8BFE-4A6F-88E2-8155E4A3223E}">
      <dgm:prSet phldrT="[Text]" custT="1"/>
      <dgm:spPr/>
      <dgm:t>
        <a:bodyPr/>
        <a:lstStyle/>
        <a:p>
          <a:r>
            <a:rPr lang="de-DE" sz="1800" dirty="0"/>
            <a:t>Lizenz (wie gefunden, Versionsnummer wird angegeben, ggf. Länderzusatz wie DE)</a:t>
          </a:r>
        </a:p>
      </dgm:t>
    </dgm:pt>
    <dgm:pt modelId="{56FD07D9-5BA2-4DE7-9DB0-4BB076235C69}" type="parTrans" cxnId="{A90373E5-F905-48CC-B8BD-DD819C12DB30}">
      <dgm:prSet/>
      <dgm:spPr/>
      <dgm:t>
        <a:bodyPr/>
        <a:lstStyle/>
        <a:p>
          <a:endParaRPr lang="de-DE"/>
        </a:p>
      </dgm:t>
    </dgm:pt>
    <dgm:pt modelId="{D3863BA2-8939-4EA3-8E40-2E2245EF3043}" type="sibTrans" cxnId="{A90373E5-F905-48CC-B8BD-DD819C12DB30}">
      <dgm:prSet/>
      <dgm:spPr/>
      <dgm:t>
        <a:bodyPr/>
        <a:lstStyle/>
        <a:p>
          <a:endParaRPr lang="de-DE"/>
        </a:p>
      </dgm:t>
    </dgm:pt>
    <dgm:pt modelId="{6888AFCF-7A5B-4D7F-98C0-8D134D918B7A}">
      <dgm:prSet custT="1"/>
      <dgm:spPr/>
      <dgm:t>
        <a:bodyPr/>
        <a:lstStyle/>
        <a:p>
          <a:r>
            <a:rPr lang="de-DE" sz="4800" b="0" cap="none" spc="0" baseline="-10000" dirty="0">
              <a:ln w="0"/>
              <a:effectLst/>
            </a:rPr>
            <a:t>L</a:t>
          </a:r>
        </a:p>
      </dgm:t>
    </dgm:pt>
    <dgm:pt modelId="{BC4439C2-20CC-422E-9888-BD75BD7BBD9F}" type="parTrans" cxnId="{A0E9697A-BF3B-4AE0-98DC-6B7F913265BB}">
      <dgm:prSet/>
      <dgm:spPr/>
      <dgm:t>
        <a:bodyPr/>
        <a:lstStyle/>
        <a:p>
          <a:endParaRPr lang="de-DE"/>
        </a:p>
      </dgm:t>
    </dgm:pt>
    <dgm:pt modelId="{29C0C13F-0E24-4A63-BBF5-D3DBA25F201B}" type="sibTrans" cxnId="{A0E9697A-BF3B-4AE0-98DC-6B7F913265BB}">
      <dgm:prSet/>
      <dgm:spPr/>
      <dgm:t>
        <a:bodyPr/>
        <a:lstStyle/>
        <a:p>
          <a:endParaRPr lang="de-DE"/>
        </a:p>
      </dgm:t>
    </dgm:pt>
    <dgm:pt modelId="{5A11D628-7F3B-4FFF-99BB-CCBD07525E2F}">
      <dgm:prSet custT="1"/>
      <dgm:spPr/>
      <dgm:t>
        <a:bodyPr/>
        <a:lstStyle/>
        <a:p>
          <a:r>
            <a:rPr lang="de-DE" sz="4800" b="0" cap="none" spc="0" baseline="-10000" dirty="0">
              <a:ln w="0"/>
              <a:effectLst/>
            </a:rPr>
            <a:t>U</a:t>
          </a:r>
        </a:p>
      </dgm:t>
    </dgm:pt>
    <dgm:pt modelId="{182C2DCC-1E85-43AF-A7E8-C49BD9D8B602}" type="parTrans" cxnId="{532C5C19-1209-4D77-8644-6CF035F0E1AD}">
      <dgm:prSet/>
      <dgm:spPr/>
      <dgm:t>
        <a:bodyPr/>
        <a:lstStyle/>
        <a:p>
          <a:endParaRPr lang="de-DE"/>
        </a:p>
      </dgm:t>
    </dgm:pt>
    <dgm:pt modelId="{F2794EED-5F7C-4B05-B91B-A200E4AFADAC}" type="sibTrans" cxnId="{532C5C19-1209-4D77-8644-6CF035F0E1AD}">
      <dgm:prSet/>
      <dgm:spPr/>
      <dgm:t>
        <a:bodyPr/>
        <a:lstStyle/>
        <a:p>
          <a:endParaRPr lang="de-DE"/>
        </a:p>
      </dgm:t>
    </dgm:pt>
    <dgm:pt modelId="{B71BBA92-AF5C-40CF-8CDA-9B3DE74FF8E6}">
      <dgm:prSet custT="1"/>
      <dgm:spPr/>
      <dgm:t>
        <a:bodyPr/>
        <a:lstStyle/>
        <a:p>
          <a:r>
            <a:rPr lang="de-DE" sz="4800" b="0" cap="none" spc="0" baseline="-10000" dirty="0">
              <a:ln w="0"/>
              <a:effectLst/>
            </a:rPr>
            <a:t>V</a:t>
          </a:r>
        </a:p>
      </dgm:t>
    </dgm:pt>
    <dgm:pt modelId="{913F3400-98A3-4F11-B13C-A78B4654B125}" type="parTrans" cxnId="{DA074BC4-1519-4DBC-BAA6-7D7F66A7FBAE}">
      <dgm:prSet/>
      <dgm:spPr/>
      <dgm:t>
        <a:bodyPr/>
        <a:lstStyle/>
        <a:p>
          <a:endParaRPr lang="de-DE"/>
        </a:p>
      </dgm:t>
    </dgm:pt>
    <dgm:pt modelId="{8792D7E9-26B0-4F5D-A3B0-5F8187C0C6D1}" type="sibTrans" cxnId="{DA074BC4-1519-4DBC-BAA6-7D7F66A7FBAE}">
      <dgm:prSet/>
      <dgm:spPr/>
      <dgm:t>
        <a:bodyPr/>
        <a:lstStyle/>
        <a:p>
          <a:endParaRPr lang="de-DE"/>
        </a:p>
      </dgm:t>
    </dgm:pt>
    <dgm:pt modelId="{75465663-1257-4237-A339-B07932BF41C8}">
      <dgm:prSet custT="1"/>
      <dgm:spPr/>
      <dgm:t>
        <a:bodyPr/>
        <a:lstStyle/>
        <a:p>
          <a:r>
            <a:rPr lang="de-DE" sz="1600" dirty="0"/>
            <a:t>Link zur Lizenz (2 Möglichkeiten: </a:t>
          </a:r>
          <a:r>
            <a:rPr lang="de-DE" sz="1600" dirty="0">
              <a:hlinkClick xmlns:r="http://schemas.openxmlformats.org/officeDocument/2006/relationships" r:id="rId1"/>
            </a:rPr>
            <a:t>rechtsverbind-</a:t>
          </a:r>
          <a:r>
            <a:rPr lang="de-DE" sz="1600" dirty="0" err="1">
              <a:hlinkClick xmlns:r="http://schemas.openxmlformats.org/officeDocument/2006/relationships" r:id="rId1"/>
            </a:rPr>
            <a:t>licher</a:t>
          </a:r>
          <a:r>
            <a:rPr lang="de-DE" sz="1600" dirty="0"/>
            <a:t> Text oder </a:t>
          </a:r>
          <a:r>
            <a:rPr lang="de-DE" sz="1600" dirty="0">
              <a:hlinkClick xmlns:r="http://schemas.openxmlformats.org/officeDocument/2006/relationships" r:id="rId2"/>
            </a:rPr>
            <a:t>vereinfachte Zusammenfassung</a:t>
          </a:r>
          <a:r>
            <a:rPr lang="de-DE" sz="1600" dirty="0"/>
            <a:t>)</a:t>
          </a:r>
        </a:p>
      </dgm:t>
    </dgm:pt>
    <dgm:pt modelId="{5DDB3EEB-2309-4F51-A898-D6346E019FA7}" type="parTrans" cxnId="{B6FBD7D3-F16C-4870-9E14-4B469A749C6C}">
      <dgm:prSet/>
      <dgm:spPr/>
      <dgm:t>
        <a:bodyPr/>
        <a:lstStyle/>
        <a:p>
          <a:endParaRPr lang="de-DE"/>
        </a:p>
      </dgm:t>
    </dgm:pt>
    <dgm:pt modelId="{08A7F9FE-590D-4E87-B2FF-3AC059FA8A75}" type="sibTrans" cxnId="{B6FBD7D3-F16C-4870-9E14-4B469A749C6C}">
      <dgm:prSet/>
      <dgm:spPr/>
      <dgm:t>
        <a:bodyPr/>
        <a:lstStyle/>
        <a:p>
          <a:endParaRPr lang="de-DE"/>
        </a:p>
      </dgm:t>
    </dgm:pt>
    <dgm:pt modelId="{6857A6D1-59EF-45F7-B5CD-31FDED910DCC}">
      <dgm:prSet custT="1"/>
      <dgm:spPr/>
      <dgm:t>
        <a:bodyPr/>
        <a:lstStyle/>
        <a:p>
          <a:r>
            <a:rPr lang="de-DE" sz="1800" dirty="0"/>
            <a:t>Ursprungsort (meist angegeben mit einem Link)</a:t>
          </a:r>
        </a:p>
      </dgm:t>
    </dgm:pt>
    <dgm:pt modelId="{1E0F8944-01ED-4647-BC6E-444DC934F770}" type="parTrans" cxnId="{F2A4D8F9-A7A3-4CD7-9CBD-87E3440FD82B}">
      <dgm:prSet/>
      <dgm:spPr/>
      <dgm:t>
        <a:bodyPr/>
        <a:lstStyle/>
        <a:p>
          <a:endParaRPr lang="de-DE"/>
        </a:p>
      </dgm:t>
    </dgm:pt>
    <dgm:pt modelId="{4E17565D-F062-4A76-A645-3C5D506FBEDC}" type="sibTrans" cxnId="{F2A4D8F9-A7A3-4CD7-9CBD-87E3440FD82B}">
      <dgm:prSet/>
      <dgm:spPr/>
      <dgm:t>
        <a:bodyPr/>
        <a:lstStyle/>
        <a:p>
          <a:endParaRPr lang="de-DE"/>
        </a:p>
      </dgm:t>
    </dgm:pt>
    <dgm:pt modelId="{8B2D657E-0E35-494A-ABD8-673BC772742C}">
      <dgm:prSet custT="1"/>
      <dgm:spPr/>
      <dgm:t>
        <a:bodyPr/>
        <a:lstStyle/>
        <a:p>
          <a:r>
            <a:rPr lang="de-DE" sz="1600" dirty="0"/>
            <a:t>Veränderungen müssen angegeben werden (z.B. Bild zugeschnitten, Übersetzung aus Englischen)</a:t>
          </a:r>
        </a:p>
      </dgm:t>
    </dgm:pt>
    <dgm:pt modelId="{71507498-9692-4255-8EB8-241055FCDF58}" type="parTrans" cxnId="{63D4CA29-9F5D-46C6-A878-803E511A1918}">
      <dgm:prSet/>
      <dgm:spPr/>
      <dgm:t>
        <a:bodyPr/>
        <a:lstStyle/>
        <a:p>
          <a:endParaRPr lang="de-DE"/>
        </a:p>
      </dgm:t>
    </dgm:pt>
    <dgm:pt modelId="{1AB94BCC-0E49-4ED3-AED8-E0928DCF956F}" type="sibTrans" cxnId="{63D4CA29-9F5D-46C6-A878-803E511A1918}">
      <dgm:prSet/>
      <dgm:spPr/>
      <dgm:t>
        <a:bodyPr/>
        <a:lstStyle/>
        <a:p>
          <a:endParaRPr lang="de-DE"/>
        </a:p>
      </dgm:t>
    </dgm:pt>
    <dgm:pt modelId="{213DBFF2-2945-4FBB-82EB-963DC0D29C02}" type="pres">
      <dgm:prSet presAssocID="{8D1F496B-363E-487C-935C-DD5D9379C8B3}" presName="linearFlow" presStyleCnt="0">
        <dgm:presLayoutVars>
          <dgm:dir/>
          <dgm:animLvl val="lvl"/>
          <dgm:resizeHandles val="exact"/>
        </dgm:presLayoutVars>
      </dgm:prSet>
      <dgm:spPr/>
    </dgm:pt>
    <dgm:pt modelId="{E7BE76C4-D330-456C-986E-A3D5DA533071}" type="pres">
      <dgm:prSet presAssocID="{53A5E34C-FE08-4870-A5DF-3187DEFE9549}" presName="composite" presStyleCnt="0"/>
      <dgm:spPr/>
    </dgm:pt>
    <dgm:pt modelId="{0336B59C-CE0E-4BCE-9F3C-A19633A9B3F5}" type="pres">
      <dgm:prSet presAssocID="{53A5E34C-FE08-4870-A5DF-3187DEFE9549}" presName="parentText" presStyleLbl="alignNode1" presStyleIdx="0" presStyleCnt="6">
        <dgm:presLayoutVars>
          <dgm:chMax val="1"/>
          <dgm:bulletEnabled val="1"/>
        </dgm:presLayoutVars>
      </dgm:prSet>
      <dgm:spPr/>
    </dgm:pt>
    <dgm:pt modelId="{1D8B769D-DB43-4A5F-93B4-EF951894A6B7}" type="pres">
      <dgm:prSet presAssocID="{53A5E34C-FE08-4870-A5DF-3187DEFE9549}" presName="descendantText" presStyleLbl="alignAcc1" presStyleIdx="0" presStyleCnt="6">
        <dgm:presLayoutVars>
          <dgm:bulletEnabled val="1"/>
        </dgm:presLayoutVars>
      </dgm:prSet>
      <dgm:spPr/>
    </dgm:pt>
    <dgm:pt modelId="{60AB23AB-FB1C-476C-9EBE-0CD1D76E29C7}" type="pres">
      <dgm:prSet presAssocID="{E28A534F-8207-478A-A22D-6E6942C1136E}" presName="sp" presStyleCnt="0"/>
      <dgm:spPr/>
    </dgm:pt>
    <dgm:pt modelId="{36B6B76C-05C0-42AF-B1DD-3CC34F420A11}" type="pres">
      <dgm:prSet presAssocID="{FADCD8FF-6D94-47E3-8C5E-4933AFD1AE3F}" presName="composite" presStyleCnt="0"/>
      <dgm:spPr/>
    </dgm:pt>
    <dgm:pt modelId="{64281B3E-7924-46EF-AD81-1EBE1199F945}" type="pres">
      <dgm:prSet presAssocID="{FADCD8FF-6D94-47E3-8C5E-4933AFD1AE3F}" presName="parentText" presStyleLbl="alignNode1" presStyleIdx="1" presStyleCnt="6">
        <dgm:presLayoutVars>
          <dgm:chMax val="1"/>
          <dgm:bulletEnabled val="1"/>
        </dgm:presLayoutVars>
      </dgm:prSet>
      <dgm:spPr/>
    </dgm:pt>
    <dgm:pt modelId="{B5317968-EC70-4859-BB28-45EC7C51E2E7}" type="pres">
      <dgm:prSet presAssocID="{FADCD8FF-6D94-47E3-8C5E-4933AFD1AE3F}" presName="descendantText" presStyleLbl="alignAcc1" presStyleIdx="1" presStyleCnt="6">
        <dgm:presLayoutVars>
          <dgm:bulletEnabled val="1"/>
        </dgm:presLayoutVars>
      </dgm:prSet>
      <dgm:spPr/>
    </dgm:pt>
    <dgm:pt modelId="{45332B70-D370-458B-B74B-36023AF81EA8}" type="pres">
      <dgm:prSet presAssocID="{0AE43D97-CDFB-4E9F-8B23-FF3F3173E9C9}" presName="sp" presStyleCnt="0"/>
      <dgm:spPr/>
    </dgm:pt>
    <dgm:pt modelId="{ACF54CA9-8F5D-4974-A1D8-BC8B19E96435}" type="pres">
      <dgm:prSet presAssocID="{D79AF82F-61CC-4DF5-B26A-D50DC64C0A3B}" presName="composite" presStyleCnt="0"/>
      <dgm:spPr/>
    </dgm:pt>
    <dgm:pt modelId="{19B744F3-7BB7-46FC-8B3D-2D986F6EA770}" type="pres">
      <dgm:prSet presAssocID="{D79AF82F-61CC-4DF5-B26A-D50DC64C0A3B}" presName="parentText" presStyleLbl="alignNode1" presStyleIdx="2" presStyleCnt="6">
        <dgm:presLayoutVars>
          <dgm:chMax val="1"/>
          <dgm:bulletEnabled val="1"/>
        </dgm:presLayoutVars>
      </dgm:prSet>
      <dgm:spPr/>
    </dgm:pt>
    <dgm:pt modelId="{5C422CA0-E6C6-4076-8139-81F89C40FBD6}" type="pres">
      <dgm:prSet presAssocID="{D79AF82F-61CC-4DF5-B26A-D50DC64C0A3B}" presName="descendantText" presStyleLbl="alignAcc1" presStyleIdx="2" presStyleCnt="6">
        <dgm:presLayoutVars>
          <dgm:bulletEnabled val="1"/>
        </dgm:presLayoutVars>
      </dgm:prSet>
      <dgm:spPr/>
    </dgm:pt>
    <dgm:pt modelId="{C49ACA01-8292-4477-9B49-561B0574771E}" type="pres">
      <dgm:prSet presAssocID="{C05E8176-7720-4467-95F9-F6FC5DEA40F7}" presName="sp" presStyleCnt="0"/>
      <dgm:spPr/>
    </dgm:pt>
    <dgm:pt modelId="{21CA6511-9EA6-4C3C-A8F1-300B5EB537DB}" type="pres">
      <dgm:prSet presAssocID="{6888AFCF-7A5B-4D7F-98C0-8D134D918B7A}" presName="composite" presStyleCnt="0"/>
      <dgm:spPr/>
    </dgm:pt>
    <dgm:pt modelId="{486337C8-7E14-4AF5-BCA2-39456DFE9FDD}" type="pres">
      <dgm:prSet presAssocID="{6888AFCF-7A5B-4D7F-98C0-8D134D918B7A}" presName="parentText" presStyleLbl="alignNode1" presStyleIdx="3" presStyleCnt="6" custLinFactNeighborX="-28735" custLinFactNeighborY="0">
        <dgm:presLayoutVars>
          <dgm:chMax val="1"/>
          <dgm:bulletEnabled val="1"/>
        </dgm:presLayoutVars>
      </dgm:prSet>
      <dgm:spPr/>
    </dgm:pt>
    <dgm:pt modelId="{BCE5E397-D7D2-450B-8FD5-6D2371A122D5}" type="pres">
      <dgm:prSet presAssocID="{6888AFCF-7A5B-4D7F-98C0-8D134D918B7A}" presName="descendantText" presStyleLbl="alignAcc1" presStyleIdx="3" presStyleCnt="6">
        <dgm:presLayoutVars>
          <dgm:bulletEnabled val="1"/>
        </dgm:presLayoutVars>
      </dgm:prSet>
      <dgm:spPr/>
    </dgm:pt>
    <dgm:pt modelId="{CFA4226B-570E-476F-AF39-A0A36B88188F}" type="pres">
      <dgm:prSet presAssocID="{29C0C13F-0E24-4A63-BBF5-D3DBA25F201B}" presName="sp" presStyleCnt="0"/>
      <dgm:spPr/>
    </dgm:pt>
    <dgm:pt modelId="{9BBAD4CC-0E98-4926-B234-24EB21A87252}" type="pres">
      <dgm:prSet presAssocID="{5A11D628-7F3B-4FFF-99BB-CCBD07525E2F}" presName="composite" presStyleCnt="0"/>
      <dgm:spPr/>
    </dgm:pt>
    <dgm:pt modelId="{9D0A6563-0D56-4763-B2FF-42F9AAB974B7}" type="pres">
      <dgm:prSet presAssocID="{5A11D628-7F3B-4FFF-99BB-CCBD07525E2F}" presName="parentText" presStyleLbl="alignNode1" presStyleIdx="4" presStyleCnt="6">
        <dgm:presLayoutVars>
          <dgm:chMax val="1"/>
          <dgm:bulletEnabled val="1"/>
        </dgm:presLayoutVars>
      </dgm:prSet>
      <dgm:spPr/>
    </dgm:pt>
    <dgm:pt modelId="{268A86BA-8A6A-4E95-8C87-A5799A2F68D0}" type="pres">
      <dgm:prSet presAssocID="{5A11D628-7F3B-4FFF-99BB-CCBD07525E2F}" presName="descendantText" presStyleLbl="alignAcc1" presStyleIdx="4" presStyleCnt="6">
        <dgm:presLayoutVars>
          <dgm:bulletEnabled val="1"/>
        </dgm:presLayoutVars>
      </dgm:prSet>
      <dgm:spPr/>
    </dgm:pt>
    <dgm:pt modelId="{6E591681-E576-4FAC-8044-E833F88EFA62}" type="pres">
      <dgm:prSet presAssocID="{F2794EED-5F7C-4B05-B91B-A200E4AFADAC}" presName="sp" presStyleCnt="0"/>
      <dgm:spPr/>
    </dgm:pt>
    <dgm:pt modelId="{718C483B-94C5-4F75-8EA7-2BA4A987847C}" type="pres">
      <dgm:prSet presAssocID="{B71BBA92-AF5C-40CF-8CDA-9B3DE74FF8E6}" presName="composite" presStyleCnt="0"/>
      <dgm:spPr/>
    </dgm:pt>
    <dgm:pt modelId="{03C941D4-51A0-45F1-9391-07482EE2B07B}" type="pres">
      <dgm:prSet presAssocID="{B71BBA92-AF5C-40CF-8CDA-9B3DE74FF8E6}" presName="parentText" presStyleLbl="alignNode1" presStyleIdx="5" presStyleCnt="6">
        <dgm:presLayoutVars>
          <dgm:chMax val="1"/>
          <dgm:bulletEnabled val="1"/>
        </dgm:presLayoutVars>
      </dgm:prSet>
      <dgm:spPr/>
    </dgm:pt>
    <dgm:pt modelId="{994947CE-D647-4EEB-989C-0EB72F19EBB1}" type="pres">
      <dgm:prSet presAssocID="{B71BBA92-AF5C-40CF-8CDA-9B3DE74FF8E6}" presName="descendantText" presStyleLbl="alignAcc1" presStyleIdx="5" presStyleCnt="6">
        <dgm:presLayoutVars>
          <dgm:bulletEnabled val="1"/>
        </dgm:presLayoutVars>
      </dgm:prSet>
      <dgm:spPr/>
    </dgm:pt>
  </dgm:ptLst>
  <dgm:cxnLst>
    <dgm:cxn modelId="{6D171C07-5F60-42C4-A145-68B93B9DBD50}" type="presOf" srcId="{7F1B59BC-8BD8-4505-86A1-A08C02B3AD22}" destId="{B5317968-EC70-4859-BB28-45EC7C51E2E7}" srcOrd="0" destOrd="0" presId="urn:microsoft.com/office/officeart/2005/8/layout/chevron2"/>
    <dgm:cxn modelId="{81DE7218-1AF5-4557-913B-C0B26699E077}" type="presOf" srcId="{FADCD8FF-6D94-47E3-8C5E-4933AFD1AE3F}" destId="{64281B3E-7924-46EF-AD81-1EBE1199F945}" srcOrd="0" destOrd="0" presId="urn:microsoft.com/office/officeart/2005/8/layout/chevron2"/>
    <dgm:cxn modelId="{532C5C19-1209-4D77-8644-6CF035F0E1AD}" srcId="{8D1F496B-363E-487C-935C-DD5D9379C8B3}" destId="{5A11D628-7F3B-4FFF-99BB-CCBD07525E2F}" srcOrd="4" destOrd="0" parTransId="{182C2DCC-1E85-43AF-A7E8-C49BD9D8B602}" sibTransId="{F2794EED-5F7C-4B05-B91B-A200E4AFADAC}"/>
    <dgm:cxn modelId="{F64C6420-0E2E-42CE-A5FF-B8643B74019E}" type="presOf" srcId="{6857A6D1-59EF-45F7-B5CD-31FDED910DCC}" destId="{268A86BA-8A6A-4E95-8C87-A5799A2F68D0}" srcOrd="0" destOrd="0" presId="urn:microsoft.com/office/officeart/2005/8/layout/chevron2"/>
    <dgm:cxn modelId="{63D4CA29-9F5D-46C6-A878-803E511A1918}" srcId="{B71BBA92-AF5C-40CF-8CDA-9B3DE74FF8E6}" destId="{8B2D657E-0E35-494A-ABD8-673BC772742C}" srcOrd="0" destOrd="0" parTransId="{71507498-9692-4255-8EB8-241055FCDF58}" sibTransId="{1AB94BCC-0E49-4ED3-AED8-E0928DCF956F}"/>
    <dgm:cxn modelId="{F9E0E72E-72C4-4E12-9F2B-80EBDC3AE1E5}" srcId="{8D1F496B-363E-487C-935C-DD5D9379C8B3}" destId="{53A5E34C-FE08-4870-A5DF-3187DEFE9549}" srcOrd="0" destOrd="0" parTransId="{6F15DE20-E93F-4D4A-9DF1-6D59B393CD59}" sibTransId="{E28A534F-8207-478A-A22D-6E6942C1136E}"/>
    <dgm:cxn modelId="{4759725C-9D0B-4418-850B-0FC3E24D1040}" srcId="{FADCD8FF-6D94-47E3-8C5E-4933AFD1AE3F}" destId="{7F1B59BC-8BD8-4505-86A1-A08C02B3AD22}" srcOrd="0" destOrd="0" parTransId="{0A2FC1E8-FA48-4516-8279-F9770E14803E}" sibTransId="{91F68301-1C46-410E-AD26-7517BE18068A}"/>
    <dgm:cxn modelId="{B777EC45-773E-4594-9D98-4E0F5F6DEF45}" srcId="{8D1F496B-363E-487C-935C-DD5D9379C8B3}" destId="{D79AF82F-61CC-4DF5-B26A-D50DC64C0A3B}" srcOrd="2" destOrd="0" parTransId="{5CB9045E-BCC1-42E7-B0C3-B4CA28454BE4}" sibTransId="{C05E8176-7720-4467-95F9-F6FC5DEA40F7}"/>
    <dgm:cxn modelId="{5927F751-9ABC-4EA7-BB71-418650E70D7F}" srcId="{53A5E34C-FE08-4870-A5DF-3187DEFE9549}" destId="{71896BC0-876D-4866-AD03-73B87305B969}" srcOrd="0" destOrd="0" parTransId="{678AFE0D-F7C0-448E-A5FE-0B3878467627}" sibTransId="{93373EFA-0C30-45E5-8FC2-FF0F8DDFB440}"/>
    <dgm:cxn modelId="{CDAD4472-487B-4FBF-87FE-6FF63D170E0B}" type="presOf" srcId="{D79AF82F-61CC-4DF5-B26A-D50DC64C0A3B}" destId="{19B744F3-7BB7-46FC-8B3D-2D986F6EA770}" srcOrd="0" destOrd="0" presId="urn:microsoft.com/office/officeart/2005/8/layout/chevron2"/>
    <dgm:cxn modelId="{4B573655-3B41-4324-BB35-062340FF274F}" type="presOf" srcId="{8B2D657E-0E35-494A-ABD8-673BC772742C}" destId="{994947CE-D647-4EEB-989C-0EB72F19EBB1}" srcOrd="0" destOrd="0" presId="urn:microsoft.com/office/officeart/2005/8/layout/chevron2"/>
    <dgm:cxn modelId="{A0E9697A-BF3B-4AE0-98DC-6B7F913265BB}" srcId="{8D1F496B-363E-487C-935C-DD5D9379C8B3}" destId="{6888AFCF-7A5B-4D7F-98C0-8D134D918B7A}" srcOrd="3" destOrd="0" parTransId="{BC4439C2-20CC-422E-9888-BD75BD7BBD9F}" sibTransId="{29C0C13F-0E24-4A63-BBF5-D3DBA25F201B}"/>
    <dgm:cxn modelId="{2F214783-EB51-45A3-9F7C-45FE306793F5}" type="presOf" srcId="{71896BC0-876D-4866-AD03-73B87305B969}" destId="{1D8B769D-DB43-4A5F-93B4-EF951894A6B7}" srcOrd="0" destOrd="0" presId="urn:microsoft.com/office/officeart/2005/8/layout/chevron2"/>
    <dgm:cxn modelId="{222BAAAE-B7FC-49A5-87A0-54DB7A547EFF}" type="presOf" srcId="{6888AFCF-7A5B-4D7F-98C0-8D134D918B7A}" destId="{486337C8-7E14-4AF5-BCA2-39456DFE9FDD}" srcOrd="0" destOrd="0" presId="urn:microsoft.com/office/officeart/2005/8/layout/chevron2"/>
    <dgm:cxn modelId="{F5FDFCBF-CA27-4C03-B299-4132843C7A29}" type="presOf" srcId="{FAB83D6B-8BFE-4A6F-88E2-8155E4A3223E}" destId="{5C422CA0-E6C6-4076-8139-81F89C40FBD6}" srcOrd="0" destOrd="0" presId="urn:microsoft.com/office/officeart/2005/8/layout/chevron2"/>
    <dgm:cxn modelId="{DA074BC4-1519-4DBC-BAA6-7D7F66A7FBAE}" srcId="{8D1F496B-363E-487C-935C-DD5D9379C8B3}" destId="{B71BBA92-AF5C-40CF-8CDA-9B3DE74FF8E6}" srcOrd="5" destOrd="0" parTransId="{913F3400-98A3-4F11-B13C-A78B4654B125}" sibTransId="{8792D7E9-26B0-4F5D-A3B0-5F8187C0C6D1}"/>
    <dgm:cxn modelId="{9834AFC8-C541-4FAA-A37F-8156AC019D1A}" type="presOf" srcId="{8D1F496B-363E-487C-935C-DD5D9379C8B3}" destId="{213DBFF2-2945-4FBB-82EB-963DC0D29C02}" srcOrd="0" destOrd="0" presId="urn:microsoft.com/office/officeart/2005/8/layout/chevron2"/>
    <dgm:cxn modelId="{AADAF2CF-8421-4F4F-A943-C755F723E20F}" type="presOf" srcId="{5A11D628-7F3B-4FFF-99BB-CCBD07525E2F}" destId="{9D0A6563-0D56-4763-B2FF-42F9AAB974B7}" srcOrd="0" destOrd="0" presId="urn:microsoft.com/office/officeart/2005/8/layout/chevron2"/>
    <dgm:cxn modelId="{B6FBD7D3-F16C-4870-9E14-4B469A749C6C}" srcId="{6888AFCF-7A5B-4D7F-98C0-8D134D918B7A}" destId="{75465663-1257-4237-A339-B07932BF41C8}" srcOrd="0" destOrd="0" parTransId="{5DDB3EEB-2309-4F51-A898-D6346E019FA7}" sibTransId="{08A7F9FE-590D-4E87-B2FF-3AC059FA8A75}"/>
    <dgm:cxn modelId="{5F7A4CD6-5FD1-4EFE-A7AD-05FCA5179ECE}" type="presOf" srcId="{75465663-1257-4237-A339-B07932BF41C8}" destId="{BCE5E397-D7D2-450B-8FD5-6D2371A122D5}" srcOrd="0" destOrd="0" presId="urn:microsoft.com/office/officeart/2005/8/layout/chevron2"/>
    <dgm:cxn modelId="{A90373E5-F905-48CC-B8BD-DD819C12DB30}" srcId="{D79AF82F-61CC-4DF5-B26A-D50DC64C0A3B}" destId="{FAB83D6B-8BFE-4A6F-88E2-8155E4A3223E}" srcOrd="0" destOrd="0" parTransId="{56FD07D9-5BA2-4DE7-9DB0-4BB076235C69}" sibTransId="{D3863BA2-8939-4EA3-8E40-2E2245EF3043}"/>
    <dgm:cxn modelId="{B065C6E7-634B-41EF-8588-BF3EE17BB81F}" type="presOf" srcId="{B71BBA92-AF5C-40CF-8CDA-9B3DE74FF8E6}" destId="{03C941D4-51A0-45F1-9391-07482EE2B07B}" srcOrd="0" destOrd="0" presId="urn:microsoft.com/office/officeart/2005/8/layout/chevron2"/>
    <dgm:cxn modelId="{F2A4D8F9-A7A3-4CD7-9CBD-87E3440FD82B}" srcId="{5A11D628-7F3B-4FFF-99BB-CCBD07525E2F}" destId="{6857A6D1-59EF-45F7-B5CD-31FDED910DCC}" srcOrd="0" destOrd="0" parTransId="{1E0F8944-01ED-4647-BC6E-444DC934F770}" sibTransId="{4E17565D-F062-4A76-A645-3C5D506FBEDC}"/>
    <dgm:cxn modelId="{EC4277FA-4CB8-4C96-806A-656307C8BC8B}" srcId="{8D1F496B-363E-487C-935C-DD5D9379C8B3}" destId="{FADCD8FF-6D94-47E3-8C5E-4933AFD1AE3F}" srcOrd="1" destOrd="0" parTransId="{DACB6761-172B-4C72-86D4-2590F629F64C}" sibTransId="{0AE43D97-CDFB-4E9F-8B23-FF3F3173E9C9}"/>
    <dgm:cxn modelId="{A3608DFF-4A62-490F-BA21-9B043673F201}" type="presOf" srcId="{53A5E34C-FE08-4870-A5DF-3187DEFE9549}" destId="{0336B59C-CE0E-4BCE-9F3C-A19633A9B3F5}" srcOrd="0" destOrd="0" presId="urn:microsoft.com/office/officeart/2005/8/layout/chevron2"/>
    <dgm:cxn modelId="{760D46C6-E124-43DC-9419-3D18878BBF96}" type="presParOf" srcId="{213DBFF2-2945-4FBB-82EB-963DC0D29C02}" destId="{E7BE76C4-D330-456C-986E-A3D5DA533071}" srcOrd="0" destOrd="0" presId="urn:microsoft.com/office/officeart/2005/8/layout/chevron2"/>
    <dgm:cxn modelId="{3BA290F6-A979-4916-A1EE-A69994925FD6}" type="presParOf" srcId="{E7BE76C4-D330-456C-986E-A3D5DA533071}" destId="{0336B59C-CE0E-4BCE-9F3C-A19633A9B3F5}" srcOrd="0" destOrd="0" presId="urn:microsoft.com/office/officeart/2005/8/layout/chevron2"/>
    <dgm:cxn modelId="{8F4231C5-F19D-48E3-ABA1-CDE747AD3FFE}" type="presParOf" srcId="{E7BE76C4-D330-456C-986E-A3D5DA533071}" destId="{1D8B769D-DB43-4A5F-93B4-EF951894A6B7}" srcOrd="1" destOrd="0" presId="urn:microsoft.com/office/officeart/2005/8/layout/chevron2"/>
    <dgm:cxn modelId="{E4024DDE-501E-4592-A9A6-D466EE2009CD}" type="presParOf" srcId="{213DBFF2-2945-4FBB-82EB-963DC0D29C02}" destId="{60AB23AB-FB1C-476C-9EBE-0CD1D76E29C7}" srcOrd="1" destOrd="0" presId="urn:microsoft.com/office/officeart/2005/8/layout/chevron2"/>
    <dgm:cxn modelId="{4C7623D0-DBC7-42EF-B6A9-C85F7B4BF2F9}" type="presParOf" srcId="{213DBFF2-2945-4FBB-82EB-963DC0D29C02}" destId="{36B6B76C-05C0-42AF-B1DD-3CC34F420A11}" srcOrd="2" destOrd="0" presId="urn:microsoft.com/office/officeart/2005/8/layout/chevron2"/>
    <dgm:cxn modelId="{B4C0E142-6841-4FF0-9274-9040E48F5BE8}" type="presParOf" srcId="{36B6B76C-05C0-42AF-B1DD-3CC34F420A11}" destId="{64281B3E-7924-46EF-AD81-1EBE1199F945}" srcOrd="0" destOrd="0" presId="urn:microsoft.com/office/officeart/2005/8/layout/chevron2"/>
    <dgm:cxn modelId="{D7D63732-FE9D-4CC9-B024-01957F9B616D}" type="presParOf" srcId="{36B6B76C-05C0-42AF-B1DD-3CC34F420A11}" destId="{B5317968-EC70-4859-BB28-45EC7C51E2E7}" srcOrd="1" destOrd="0" presId="urn:microsoft.com/office/officeart/2005/8/layout/chevron2"/>
    <dgm:cxn modelId="{BB888E03-2F07-4DC2-B507-7479B3171FFB}" type="presParOf" srcId="{213DBFF2-2945-4FBB-82EB-963DC0D29C02}" destId="{45332B70-D370-458B-B74B-36023AF81EA8}" srcOrd="3" destOrd="0" presId="urn:microsoft.com/office/officeart/2005/8/layout/chevron2"/>
    <dgm:cxn modelId="{4ED3BA66-F3AA-4C48-AA87-2C5D9DE05A5B}" type="presParOf" srcId="{213DBFF2-2945-4FBB-82EB-963DC0D29C02}" destId="{ACF54CA9-8F5D-4974-A1D8-BC8B19E96435}" srcOrd="4" destOrd="0" presId="urn:microsoft.com/office/officeart/2005/8/layout/chevron2"/>
    <dgm:cxn modelId="{64E2C840-66BC-47CC-947B-A332AC3B76F9}" type="presParOf" srcId="{ACF54CA9-8F5D-4974-A1D8-BC8B19E96435}" destId="{19B744F3-7BB7-46FC-8B3D-2D986F6EA770}" srcOrd="0" destOrd="0" presId="urn:microsoft.com/office/officeart/2005/8/layout/chevron2"/>
    <dgm:cxn modelId="{0104513C-63AA-4B27-A454-6F86D3375E64}" type="presParOf" srcId="{ACF54CA9-8F5D-4974-A1D8-BC8B19E96435}" destId="{5C422CA0-E6C6-4076-8139-81F89C40FBD6}" srcOrd="1" destOrd="0" presId="urn:microsoft.com/office/officeart/2005/8/layout/chevron2"/>
    <dgm:cxn modelId="{4CB46D4E-F130-4C02-BE65-DBBB7A9C63A4}" type="presParOf" srcId="{213DBFF2-2945-4FBB-82EB-963DC0D29C02}" destId="{C49ACA01-8292-4477-9B49-561B0574771E}" srcOrd="5" destOrd="0" presId="urn:microsoft.com/office/officeart/2005/8/layout/chevron2"/>
    <dgm:cxn modelId="{3E4EFFD9-7A30-4552-A9C4-B5CCF3D0F3BB}" type="presParOf" srcId="{213DBFF2-2945-4FBB-82EB-963DC0D29C02}" destId="{21CA6511-9EA6-4C3C-A8F1-300B5EB537DB}" srcOrd="6" destOrd="0" presId="urn:microsoft.com/office/officeart/2005/8/layout/chevron2"/>
    <dgm:cxn modelId="{E3EF39B8-AF56-448F-91A7-01911E3C5643}" type="presParOf" srcId="{21CA6511-9EA6-4C3C-A8F1-300B5EB537DB}" destId="{486337C8-7E14-4AF5-BCA2-39456DFE9FDD}" srcOrd="0" destOrd="0" presId="urn:microsoft.com/office/officeart/2005/8/layout/chevron2"/>
    <dgm:cxn modelId="{0D601062-30F1-4A07-BC66-F10D245C8F6F}" type="presParOf" srcId="{21CA6511-9EA6-4C3C-A8F1-300B5EB537DB}" destId="{BCE5E397-D7D2-450B-8FD5-6D2371A122D5}" srcOrd="1" destOrd="0" presId="urn:microsoft.com/office/officeart/2005/8/layout/chevron2"/>
    <dgm:cxn modelId="{F6EC9746-337C-4C94-A378-2BC842149EF8}" type="presParOf" srcId="{213DBFF2-2945-4FBB-82EB-963DC0D29C02}" destId="{CFA4226B-570E-476F-AF39-A0A36B88188F}" srcOrd="7" destOrd="0" presId="urn:microsoft.com/office/officeart/2005/8/layout/chevron2"/>
    <dgm:cxn modelId="{8DFC4F82-EC0F-4ECE-976B-99867DAFDF7E}" type="presParOf" srcId="{213DBFF2-2945-4FBB-82EB-963DC0D29C02}" destId="{9BBAD4CC-0E98-4926-B234-24EB21A87252}" srcOrd="8" destOrd="0" presId="urn:microsoft.com/office/officeart/2005/8/layout/chevron2"/>
    <dgm:cxn modelId="{52033AE2-759C-461C-ABF6-031B061D7C94}" type="presParOf" srcId="{9BBAD4CC-0E98-4926-B234-24EB21A87252}" destId="{9D0A6563-0D56-4763-B2FF-42F9AAB974B7}" srcOrd="0" destOrd="0" presId="urn:microsoft.com/office/officeart/2005/8/layout/chevron2"/>
    <dgm:cxn modelId="{CD3B3D60-15D5-48BB-9C59-016E9F18327B}" type="presParOf" srcId="{9BBAD4CC-0E98-4926-B234-24EB21A87252}" destId="{268A86BA-8A6A-4E95-8C87-A5799A2F68D0}" srcOrd="1" destOrd="0" presId="urn:microsoft.com/office/officeart/2005/8/layout/chevron2"/>
    <dgm:cxn modelId="{A6E53683-EA6E-41F7-912A-0039E301C2E2}" type="presParOf" srcId="{213DBFF2-2945-4FBB-82EB-963DC0D29C02}" destId="{6E591681-E576-4FAC-8044-E833F88EFA62}" srcOrd="9" destOrd="0" presId="urn:microsoft.com/office/officeart/2005/8/layout/chevron2"/>
    <dgm:cxn modelId="{0436509F-1705-43F4-AACF-111AA5D5468C}" type="presParOf" srcId="{213DBFF2-2945-4FBB-82EB-963DC0D29C02}" destId="{718C483B-94C5-4F75-8EA7-2BA4A987847C}" srcOrd="10" destOrd="0" presId="urn:microsoft.com/office/officeart/2005/8/layout/chevron2"/>
    <dgm:cxn modelId="{0F82298F-293E-447C-99E3-4C8D82C47967}" type="presParOf" srcId="{718C483B-94C5-4F75-8EA7-2BA4A987847C}" destId="{03C941D4-51A0-45F1-9391-07482EE2B07B}" srcOrd="0" destOrd="0" presId="urn:microsoft.com/office/officeart/2005/8/layout/chevron2"/>
    <dgm:cxn modelId="{61989108-4F5F-438B-B054-18DA7B3C87EB}" type="presParOf" srcId="{718C483B-94C5-4F75-8EA7-2BA4A987847C}" destId="{994947CE-D647-4EEB-989C-0EB72F19EB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6B59C-CE0E-4BCE-9F3C-A19633A9B3F5}">
      <dsp:nvSpPr>
        <dsp:cNvPr id="0" name=""/>
        <dsp:cNvSpPr/>
      </dsp:nvSpPr>
      <dsp:spPr>
        <a:xfrm rot="5400000">
          <a:off x="-152731" y="157050"/>
          <a:ext cx="1018208" cy="712745"/>
        </a:xfrm>
        <a:prstGeom prst="chevron">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w="6350" cap="flat" cmpd="sng" algn="ctr">
          <a:solidFill>
            <a:schemeClr val="accent1">
              <a:shade val="50000"/>
              <a:hueOff val="0"/>
              <a:satOff val="0"/>
              <a:lumOff val="0"/>
              <a:alphaOff val="0"/>
            </a:scheme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b="0" kern="1200" cap="none" spc="0" baseline="-10000" dirty="0">
              <a:ln w="0"/>
              <a:effectLst/>
            </a:rPr>
            <a:t>T</a:t>
          </a:r>
        </a:p>
      </dsp:txBody>
      <dsp:txXfrm rot="-5400000">
        <a:off x="1" y="360692"/>
        <a:ext cx="712745" cy="305463"/>
      </dsp:txXfrm>
    </dsp:sp>
    <dsp:sp modelId="{1D8B769D-DB43-4A5F-93B4-EF951894A6B7}">
      <dsp:nvSpPr>
        <dsp:cNvPr id="0" name=""/>
        <dsp:cNvSpPr/>
      </dsp:nvSpPr>
      <dsp:spPr>
        <a:xfrm rot="5400000">
          <a:off x="2425133" y="-1708068"/>
          <a:ext cx="662183" cy="4086959"/>
        </a:xfrm>
        <a:prstGeom prst="round2Same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Titel (eventuell mit Beschreibung des Mediums: Bild; ab 4.0 keine Pflicht)</a:t>
          </a:r>
        </a:p>
      </dsp:txBody>
      <dsp:txXfrm rot="-5400000">
        <a:off x="712746" y="36644"/>
        <a:ext cx="4054634" cy="597533"/>
      </dsp:txXfrm>
    </dsp:sp>
    <dsp:sp modelId="{64281B3E-7924-46EF-AD81-1EBE1199F945}">
      <dsp:nvSpPr>
        <dsp:cNvPr id="0" name=""/>
        <dsp:cNvSpPr/>
      </dsp:nvSpPr>
      <dsp:spPr>
        <a:xfrm rot="5400000">
          <a:off x="-152731" y="1078444"/>
          <a:ext cx="1018208" cy="712745"/>
        </a:xfrm>
        <a:prstGeom prst="chevron">
          <a:avLst/>
        </a:prstGeom>
        <a:gradFill rotWithShape="0">
          <a:gsLst>
            <a:gs pos="0">
              <a:schemeClr val="accent1">
                <a:shade val="50000"/>
                <a:hueOff val="245755"/>
                <a:satOff val="-29210"/>
                <a:lumOff val="18928"/>
                <a:alphaOff val="0"/>
                <a:lumMod val="110000"/>
                <a:satMod val="105000"/>
                <a:tint val="67000"/>
              </a:schemeClr>
            </a:gs>
            <a:gs pos="50000">
              <a:schemeClr val="accent1">
                <a:shade val="50000"/>
                <a:hueOff val="245755"/>
                <a:satOff val="-29210"/>
                <a:lumOff val="18928"/>
                <a:alphaOff val="0"/>
                <a:lumMod val="105000"/>
                <a:satMod val="103000"/>
                <a:tint val="73000"/>
              </a:schemeClr>
            </a:gs>
            <a:gs pos="100000">
              <a:schemeClr val="accent1">
                <a:shade val="50000"/>
                <a:hueOff val="245755"/>
                <a:satOff val="-29210"/>
                <a:lumOff val="18928"/>
                <a:alphaOff val="0"/>
                <a:lumMod val="105000"/>
                <a:satMod val="109000"/>
                <a:tint val="81000"/>
              </a:schemeClr>
            </a:gs>
          </a:gsLst>
          <a:lin ang="5400000" scaled="0"/>
        </a:gradFill>
        <a:ln w="6350" cap="flat" cmpd="sng" algn="ctr">
          <a:solidFill>
            <a:schemeClr val="accent1">
              <a:shade val="50000"/>
              <a:hueOff val="245755"/>
              <a:satOff val="-29210"/>
              <a:lumOff val="18928"/>
              <a:alphaOff val="0"/>
            </a:scheme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b="0" kern="1200" cap="none" spc="0" baseline="-10000" dirty="0">
              <a:ln w="0"/>
              <a:effectLst/>
            </a:rPr>
            <a:t>U</a:t>
          </a:r>
        </a:p>
      </dsp:txBody>
      <dsp:txXfrm rot="-5400000">
        <a:off x="1" y="1282086"/>
        <a:ext cx="712745" cy="305463"/>
      </dsp:txXfrm>
    </dsp:sp>
    <dsp:sp modelId="{B5317968-EC70-4859-BB28-45EC7C51E2E7}">
      <dsp:nvSpPr>
        <dsp:cNvPr id="0" name=""/>
        <dsp:cNvSpPr/>
      </dsp:nvSpPr>
      <dsp:spPr>
        <a:xfrm rot="5400000">
          <a:off x="2425307" y="-786848"/>
          <a:ext cx="661835" cy="4086959"/>
        </a:xfrm>
        <a:prstGeom prst="round2SameRect">
          <a:avLst/>
        </a:prstGeom>
        <a:solidFill>
          <a:schemeClr val="lt1">
            <a:alpha val="90000"/>
            <a:hueOff val="0"/>
            <a:satOff val="0"/>
            <a:lumOff val="0"/>
            <a:alphaOff val="0"/>
          </a:schemeClr>
        </a:solidFill>
        <a:ln w="6350" cap="flat" cmpd="sng" algn="ctr">
          <a:solidFill>
            <a:schemeClr val="accent1">
              <a:shade val="50000"/>
              <a:hueOff val="245755"/>
              <a:satOff val="-29210"/>
              <a:lumOff val="18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err="1"/>
            <a:t>UrheberIn</a:t>
          </a:r>
          <a:r>
            <a:rPr lang="de-DE" sz="1800" kern="1200" dirty="0"/>
            <a:t> (wie selber genannt, auch Link)</a:t>
          </a:r>
        </a:p>
      </dsp:txBody>
      <dsp:txXfrm rot="-5400000">
        <a:off x="712745" y="958022"/>
        <a:ext cx="4054651" cy="597219"/>
      </dsp:txXfrm>
    </dsp:sp>
    <dsp:sp modelId="{19B744F3-7BB7-46FC-8B3D-2D986F6EA770}">
      <dsp:nvSpPr>
        <dsp:cNvPr id="0" name=""/>
        <dsp:cNvSpPr/>
      </dsp:nvSpPr>
      <dsp:spPr>
        <a:xfrm rot="5400000">
          <a:off x="-152731" y="1999838"/>
          <a:ext cx="1018208" cy="712745"/>
        </a:xfrm>
        <a:prstGeom prst="chevron">
          <a:avLst/>
        </a:prstGeom>
        <a:gradFill rotWithShape="0">
          <a:gsLst>
            <a:gs pos="0">
              <a:schemeClr val="accent1">
                <a:shade val="50000"/>
                <a:hueOff val="491511"/>
                <a:satOff val="-58420"/>
                <a:lumOff val="37857"/>
                <a:alphaOff val="0"/>
                <a:lumMod val="110000"/>
                <a:satMod val="105000"/>
                <a:tint val="67000"/>
              </a:schemeClr>
            </a:gs>
            <a:gs pos="50000">
              <a:schemeClr val="accent1">
                <a:shade val="50000"/>
                <a:hueOff val="491511"/>
                <a:satOff val="-58420"/>
                <a:lumOff val="37857"/>
                <a:alphaOff val="0"/>
                <a:lumMod val="105000"/>
                <a:satMod val="103000"/>
                <a:tint val="73000"/>
              </a:schemeClr>
            </a:gs>
            <a:gs pos="100000">
              <a:schemeClr val="accent1">
                <a:shade val="50000"/>
                <a:hueOff val="491511"/>
                <a:satOff val="-58420"/>
                <a:lumOff val="37857"/>
                <a:alphaOff val="0"/>
                <a:lumMod val="105000"/>
                <a:satMod val="109000"/>
                <a:tint val="81000"/>
              </a:schemeClr>
            </a:gs>
          </a:gsLst>
          <a:lin ang="5400000" scaled="0"/>
        </a:gradFill>
        <a:ln w="6350" cap="flat" cmpd="sng" algn="ctr">
          <a:solidFill>
            <a:schemeClr val="accent1">
              <a:shade val="50000"/>
              <a:hueOff val="491511"/>
              <a:satOff val="-58420"/>
              <a:lumOff val="37857"/>
              <a:alphaOff val="0"/>
            </a:scheme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b="0" kern="1200" cap="none" spc="0" baseline="-10000" dirty="0">
              <a:ln w="0"/>
              <a:effectLst/>
            </a:rPr>
            <a:t>L</a:t>
          </a:r>
        </a:p>
      </dsp:txBody>
      <dsp:txXfrm rot="-5400000">
        <a:off x="1" y="2203480"/>
        <a:ext cx="712745" cy="305463"/>
      </dsp:txXfrm>
    </dsp:sp>
    <dsp:sp modelId="{5C422CA0-E6C6-4076-8139-81F89C40FBD6}">
      <dsp:nvSpPr>
        <dsp:cNvPr id="0" name=""/>
        <dsp:cNvSpPr/>
      </dsp:nvSpPr>
      <dsp:spPr>
        <a:xfrm rot="5400000">
          <a:off x="2425307" y="134544"/>
          <a:ext cx="661835" cy="4086959"/>
        </a:xfrm>
        <a:prstGeom prst="round2SameRect">
          <a:avLst/>
        </a:prstGeom>
        <a:solidFill>
          <a:schemeClr val="lt1">
            <a:alpha val="90000"/>
            <a:hueOff val="0"/>
            <a:satOff val="0"/>
            <a:lumOff val="0"/>
            <a:alphaOff val="0"/>
          </a:schemeClr>
        </a:solidFill>
        <a:ln w="6350" cap="flat" cmpd="sng" algn="ctr">
          <a:solidFill>
            <a:schemeClr val="accent1">
              <a:shade val="50000"/>
              <a:hueOff val="491511"/>
              <a:satOff val="-58420"/>
              <a:lumOff val="378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Lizenz (wie gefunden, Versionsnummer wird angegeben, ggf. Länderzusatz wie DE)</a:t>
          </a:r>
        </a:p>
      </dsp:txBody>
      <dsp:txXfrm rot="-5400000">
        <a:off x="712745" y="1879414"/>
        <a:ext cx="4054651" cy="597219"/>
      </dsp:txXfrm>
    </dsp:sp>
    <dsp:sp modelId="{486337C8-7E14-4AF5-BCA2-39456DFE9FDD}">
      <dsp:nvSpPr>
        <dsp:cNvPr id="0" name=""/>
        <dsp:cNvSpPr/>
      </dsp:nvSpPr>
      <dsp:spPr>
        <a:xfrm rot="5400000">
          <a:off x="-152731" y="2921232"/>
          <a:ext cx="1018208" cy="712745"/>
        </a:xfrm>
        <a:prstGeom prst="chevron">
          <a:avLst/>
        </a:prstGeom>
        <a:gradFill rotWithShape="0">
          <a:gsLst>
            <a:gs pos="0">
              <a:schemeClr val="accent1">
                <a:shade val="50000"/>
                <a:hueOff val="737266"/>
                <a:satOff val="-87630"/>
                <a:lumOff val="56785"/>
                <a:alphaOff val="0"/>
                <a:lumMod val="110000"/>
                <a:satMod val="105000"/>
                <a:tint val="67000"/>
              </a:schemeClr>
            </a:gs>
            <a:gs pos="50000">
              <a:schemeClr val="accent1">
                <a:shade val="50000"/>
                <a:hueOff val="737266"/>
                <a:satOff val="-87630"/>
                <a:lumOff val="56785"/>
                <a:alphaOff val="0"/>
                <a:lumMod val="105000"/>
                <a:satMod val="103000"/>
                <a:tint val="73000"/>
              </a:schemeClr>
            </a:gs>
            <a:gs pos="100000">
              <a:schemeClr val="accent1">
                <a:shade val="50000"/>
                <a:hueOff val="737266"/>
                <a:satOff val="-87630"/>
                <a:lumOff val="56785"/>
                <a:alphaOff val="0"/>
                <a:lumMod val="105000"/>
                <a:satMod val="109000"/>
                <a:tint val="81000"/>
              </a:schemeClr>
            </a:gs>
          </a:gsLst>
          <a:lin ang="5400000" scaled="0"/>
        </a:gradFill>
        <a:ln w="6350" cap="flat" cmpd="sng" algn="ctr">
          <a:solidFill>
            <a:schemeClr val="accent1">
              <a:shade val="50000"/>
              <a:hueOff val="737266"/>
              <a:satOff val="-87630"/>
              <a:lumOff val="56785"/>
              <a:alphaOff val="0"/>
            </a:scheme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b="0" kern="1200" cap="none" spc="0" baseline="-10000" dirty="0">
              <a:ln w="0"/>
              <a:effectLst/>
            </a:rPr>
            <a:t>L</a:t>
          </a:r>
        </a:p>
      </dsp:txBody>
      <dsp:txXfrm rot="-5400000">
        <a:off x="1" y="3124874"/>
        <a:ext cx="712745" cy="305463"/>
      </dsp:txXfrm>
    </dsp:sp>
    <dsp:sp modelId="{BCE5E397-D7D2-450B-8FD5-6D2371A122D5}">
      <dsp:nvSpPr>
        <dsp:cNvPr id="0" name=""/>
        <dsp:cNvSpPr/>
      </dsp:nvSpPr>
      <dsp:spPr>
        <a:xfrm rot="5400000">
          <a:off x="2425307" y="1055938"/>
          <a:ext cx="661835" cy="4086959"/>
        </a:xfrm>
        <a:prstGeom prst="round2SameRect">
          <a:avLst/>
        </a:prstGeom>
        <a:solidFill>
          <a:schemeClr val="lt1">
            <a:alpha val="90000"/>
            <a:hueOff val="0"/>
            <a:satOff val="0"/>
            <a:lumOff val="0"/>
            <a:alphaOff val="0"/>
          </a:schemeClr>
        </a:solidFill>
        <a:ln w="6350" cap="flat" cmpd="sng" algn="ctr">
          <a:solidFill>
            <a:schemeClr val="accent1">
              <a:shade val="50000"/>
              <a:hueOff val="737266"/>
              <a:satOff val="-87630"/>
              <a:lumOff val="567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a:t>Link zur Lizenz (2 Möglichkeiten: </a:t>
          </a:r>
          <a:r>
            <a:rPr lang="de-DE" sz="1600" kern="1200" dirty="0">
              <a:hlinkClick xmlns:r="http://schemas.openxmlformats.org/officeDocument/2006/relationships" r:id="rId1"/>
            </a:rPr>
            <a:t>rechtsverbind-</a:t>
          </a:r>
          <a:r>
            <a:rPr lang="de-DE" sz="1600" kern="1200" dirty="0" err="1">
              <a:hlinkClick xmlns:r="http://schemas.openxmlformats.org/officeDocument/2006/relationships" r:id="rId1"/>
            </a:rPr>
            <a:t>licher</a:t>
          </a:r>
          <a:r>
            <a:rPr lang="de-DE" sz="1600" kern="1200" dirty="0"/>
            <a:t> Text oder </a:t>
          </a:r>
          <a:r>
            <a:rPr lang="de-DE" sz="1600" kern="1200" dirty="0">
              <a:hlinkClick xmlns:r="http://schemas.openxmlformats.org/officeDocument/2006/relationships" r:id="rId2"/>
            </a:rPr>
            <a:t>vereinfachte Zusammenfassung</a:t>
          </a:r>
          <a:r>
            <a:rPr lang="de-DE" sz="1600" kern="1200" dirty="0"/>
            <a:t>)</a:t>
          </a:r>
        </a:p>
      </dsp:txBody>
      <dsp:txXfrm rot="-5400000">
        <a:off x="712745" y="2800808"/>
        <a:ext cx="4054651" cy="597219"/>
      </dsp:txXfrm>
    </dsp:sp>
    <dsp:sp modelId="{9D0A6563-0D56-4763-B2FF-42F9AAB974B7}">
      <dsp:nvSpPr>
        <dsp:cNvPr id="0" name=""/>
        <dsp:cNvSpPr/>
      </dsp:nvSpPr>
      <dsp:spPr>
        <a:xfrm rot="5400000">
          <a:off x="-152731" y="3842626"/>
          <a:ext cx="1018208" cy="712745"/>
        </a:xfrm>
        <a:prstGeom prst="chevron">
          <a:avLst/>
        </a:prstGeom>
        <a:gradFill rotWithShape="0">
          <a:gsLst>
            <a:gs pos="0">
              <a:schemeClr val="accent1">
                <a:shade val="50000"/>
                <a:hueOff val="491511"/>
                <a:satOff val="-58420"/>
                <a:lumOff val="37857"/>
                <a:alphaOff val="0"/>
                <a:lumMod val="110000"/>
                <a:satMod val="105000"/>
                <a:tint val="67000"/>
              </a:schemeClr>
            </a:gs>
            <a:gs pos="50000">
              <a:schemeClr val="accent1">
                <a:shade val="50000"/>
                <a:hueOff val="491511"/>
                <a:satOff val="-58420"/>
                <a:lumOff val="37857"/>
                <a:alphaOff val="0"/>
                <a:lumMod val="105000"/>
                <a:satMod val="103000"/>
                <a:tint val="73000"/>
              </a:schemeClr>
            </a:gs>
            <a:gs pos="100000">
              <a:schemeClr val="accent1">
                <a:shade val="50000"/>
                <a:hueOff val="491511"/>
                <a:satOff val="-58420"/>
                <a:lumOff val="37857"/>
                <a:alphaOff val="0"/>
                <a:lumMod val="105000"/>
                <a:satMod val="109000"/>
                <a:tint val="81000"/>
              </a:schemeClr>
            </a:gs>
          </a:gsLst>
          <a:lin ang="5400000" scaled="0"/>
        </a:gradFill>
        <a:ln w="6350" cap="flat" cmpd="sng" algn="ctr">
          <a:solidFill>
            <a:schemeClr val="accent1">
              <a:shade val="50000"/>
              <a:hueOff val="491511"/>
              <a:satOff val="-58420"/>
              <a:lumOff val="37857"/>
              <a:alphaOff val="0"/>
            </a:scheme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b="0" kern="1200" cap="none" spc="0" baseline="-10000" dirty="0">
              <a:ln w="0"/>
              <a:effectLst/>
            </a:rPr>
            <a:t>U</a:t>
          </a:r>
        </a:p>
      </dsp:txBody>
      <dsp:txXfrm rot="-5400000">
        <a:off x="1" y="4046268"/>
        <a:ext cx="712745" cy="305463"/>
      </dsp:txXfrm>
    </dsp:sp>
    <dsp:sp modelId="{268A86BA-8A6A-4E95-8C87-A5799A2F68D0}">
      <dsp:nvSpPr>
        <dsp:cNvPr id="0" name=""/>
        <dsp:cNvSpPr/>
      </dsp:nvSpPr>
      <dsp:spPr>
        <a:xfrm rot="5400000">
          <a:off x="2425307" y="1977332"/>
          <a:ext cx="661835" cy="4086959"/>
        </a:xfrm>
        <a:prstGeom prst="round2SameRect">
          <a:avLst/>
        </a:prstGeom>
        <a:solidFill>
          <a:schemeClr val="lt1">
            <a:alpha val="90000"/>
            <a:hueOff val="0"/>
            <a:satOff val="0"/>
            <a:lumOff val="0"/>
            <a:alphaOff val="0"/>
          </a:schemeClr>
        </a:solidFill>
        <a:ln w="6350" cap="flat" cmpd="sng" algn="ctr">
          <a:solidFill>
            <a:schemeClr val="accent1">
              <a:shade val="50000"/>
              <a:hueOff val="491511"/>
              <a:satOff val="-58420"/>
              <a:lumOff val="378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Ursprungsort (meist angegeben mit einem Link)</a:t>
          </a:r>
        </a:p>
      </dsp:txBody>
      <dsp:txXfrm rot="-5400000">
        <a:off x="712745" y="3722202"/>
        <a:ext cx="4054651" cy="597219"/>
      </dsp:txXfrm>
    </dsp:sp>
    <dsp:sp modelId="{03C941D4-51A0-45F1-9391-07482EE2B07B}">
      <dsp:nvSpPr>
        <dsp:cNvPr id="0" name=""/>
        <dsp:cNvSpPr/>
      </dsp:nvSpPr>
      <dsp:spPr>
        <a:xfrm rot="5400000">
          <a:off x="-152731" y="4764019"/>
          <a:ext cx="1018208" cy="712745"/>
        </a:xfrm>
        <a:prstGeom prst="chevron">
          <a:avLst/>
        </a:prstGeom>
        <a:gradFill rotWithShape="0">
          <a:gsLst>
            <a:gs pos="0">
              <a:schemeClr val="accent1">
                <a:shade val="50000"/>
                <a:hueOff val="245755"/>
                <a:satOff val="-29210"/>
                <a:lumOff val="18928"/>
                <a:alphaOff val="0"/>
                <a:lumMod val="110000"/>
                <a:satMod val="105000"/>
                <a:tint val="67000"/>
              </a:schemeClr>
            </a:gs>
            <a:gs pos="50000">
              <a:schemeClr val="accent1">
                <a:shade val="50000"/>
                <a:hueOff val="245755"/>
                <a:satOff val="-29210"/>
                <a:lumOff val="18928"/>
                <a:alphaOff val="0"/>
                <a:lumMod val="105000"/>
                <a:satMod val="103000"/>
                <a:tint val="73000"/>
              </a:schemeClr>
            </a:gs>
            <a:gs pos="100000">
              <a:schemeClr val="accent1">
                <a:shade val="50000"/>
                <a:hueOff val="245755"/>
                <a:satOff val="-29210"/>
                <a:lumOff val="18928"/>
                <a:alphaOff val="0"/>
                <a:lumMod val="105000"/>
                <a:satMod val="109000"/>
                <a:tint val="81000"/>
              </a:schemeClr>
            </a:gs>
          </a:gsLst>
          <a:lin ang="5400000" scaled="0"/>
        </a:gradFill>
        <a:ln w="6350" cap="flat" cmpd="sng" algn="ctr">
          <a:solidFill>
            <a:schemeClr val="accent1">
              <a:shade val="50000"/>
              <a:hueOff val="245755"/>
              <a:satOff val="-29210"/>
              <a:lumOff val="18928"/>
              <a:alphaOff val="0"/>
            </a:schemeClr>
          </a:solidFill>
          <a:prstDash val="solid"/>
          <a:miter lim="800000"/>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de-DE" sz="4800" b="0" kern="1200" cap="none" spc="0" baseline="-10000" dirty="0">
              <a:ln w="0"/>
              <a:effectLst/>
            </a:rPr>
            <a:t>V</a:t>
          </a:r>
        </a:p>
      </dsp:txBody>
      <dsp:txXfrm rot="-5400000">
        <a:off x="1" y="4967661"/>
        <a:ext cx="712745" cy="305463"/>
      </dsp:txXfrm>
    </dsp:sp>
    <dsp:sp modelId="{994947CE-D647-4EEB-989C-0EB72F19EBB1}">
      <dsp:nvSpPr>
        <dsp:cNvPr id="0" name=""/>
        <dsp:cNvSpPr/>
      </dsp:nvSpPr>
      <dsp:spPr>
        <a:xfrm rot="5400000">
          <a:off x="2425307" y="2898726"/>
          <a:ext cx="661835" cy="4086959"/>
        </a:xfrm>
        <a:prstGeom prst="round2SameRect">
          <a:avLst/>
        </a:prstGeom>
        <a:solidFill>
          <a:schemeClr val="lt1">
            <a:alpha val="90000"/>
            <a:hueOff val="0"/>
            <a:satOff val="0"/>
            <a:lumOff val="0"/>
            <a:alphaOff val="0"/>
          </a:schemeClr>
        </a:solidFill>
        <a:ln w="6350" cap="flat" cmpd="sng" algn="ctr">
          <a:solidFill>
            <a:schemeClr val="accent1">
              <a:shade val="50000"/>
              <a:hueOff val="245755"/>
              <a:satOff val="-29210"/>
              <a:lumOff val="18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a:t>Veränderungen müssen angegeben werden (z.B. Bild zugeschnitten, Übersetzung aus Englischen)</a:t>
          </a:r>
        </a:p>
      </dsp:txBody>
      <dsp:txXfrm rot="-5400000">
        <a:off x="712745" y="4643596"/>
        <a:ext cx="4054651" cy="5972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47"/>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0 299 0,'0'0'0,"0"0"16,0 0-1,0 0 1,0 0-16,0 0 15,0 0 1,0 0-16,0 0 0,0 0 16,0 0-1,0 0 1,0 0-16,0 0 0,0 0 16,0 0-16,0 0 0,0-9 15,14 9 1,0-9-16,28-17 15,14 0-15,-28 9 16,0-10-16,71-17 16,27 0-1,-56 27 1,0-1-16,43-8 16,-70 17-1,-1 0-15,28-8 0,-14 17 16,-28 0-1,0 0-15,14 0 16,0 17-16,-14-8 16,-14 0-16,14 8 15,-14 10-15,1-10 16,-15 1-16,14 17 16,-14-17-1,-14-1-15,-1 19 0,1-11 16,14-7-1,-14-10-15,0 28 0,0-10 16,0-8 0,0-1-16,-14 18 15,-14 1-15,14-19 16,-14 10-16,-28 25 16,-14-8-1,41-17 1,1-10-16,-14 10 15,27-10 1,1-8-16,-14 18 0,14-11 16,14-7-1,0 0-15,0 8 16,0 1-16,14-9 16,-14-9-16,0 9 0,14-1 15,0 1 1,0 0-16,0 9 15,0-10 1,0 1-16,28 9 0,0-1 16,0-8-1,0 0 1,28 0-16,15 0 16,-29-1-1,-14-8-15,43 9 0,-15-18 16,-28 9-1,0-8-15,28-1 16,-28 0 0,0 0-16,0 0 0</inkml:trace>
</inkml:ink>
</file>

<file path=ppt/ink/ink1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6"/>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0,'0'0'0,"0"0"16,0 0-16,0 0 31,0 0-31,0 0 16</inkml:trace>
</inkml:ink>
</file>

<file path=ppt/ink/ink10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8"/>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2959-1 0,'0'0'0,"0"0"16,0 0-16,0 0 0,0 0 15,0 0-15,10 14 16,1-1-1,-11-13-15,22 27 0,1 0 16,-13-13 0,1-2-16,12 42 15,-2 0 1,-10-26 0,0-2-16,22 55 0,-11 13 15,-11-40 1,1-14-16,9 40 15,-10-39-15,11 0 0,11 66 16,1 0 0,-13-53-16,-10 0 0,22 40 15,0 13 1,-11-53 0,-11 0-16,11 54 0,1 13 31,-13-54-31,1-13 15,11 40-15,-11-40 16,0-14-16,11 41 0,-11-1 16,0-26 15,-11 0-31,11 40 0,0 0 16,0-54-16,-11 1 0,11 27 15,0-15 1,0-26-16,-11-14 15,11 41-15,0 0 16,0-27 0,-11 0-16,11 39 15,0-25 1,-11 0-16,11 26 16,0 0-16,-11-27 15,0-13-15,0 27 16,0 0-1,0-27 1,0 0-16,0 26 0,0 15 16,0-28-16,0-14 15,-11 28-15,11-27 16,0 1-16,-11 25 16,0 1-16,11-27 15,0-14-15,0 28 16,-11-1-1,11-27-15,0 1 0,-11 13 16,0 0 0,11-14-16,0-13 15,-11 27-15,11-14 16,0-13-16,0 13 16,0 1-16,0-1 31,0-13-31,0 14 15,-11 0-15,11-1 16,-11-13-16,0 14 16,0-1-16,11 1 15,-11-14-15,0 13 16,11 1 0,-11-14-16,-22 12 0,0 2 15,11-1 1,0-13-16,-22 14 15,0-1-15,23 1 16,-2-14-16,-21 13 16,-11 1-1,33-1 1,-10-13-16,-23 14 16,0 0-1,32-1-15,-9-13 0,-13 13 16,24 0-1,-2-13-15,-9 0 16,9 0-16,12 0 16,0 0-16,1 0 0,-1 0 15,11 0 1,0 0-16,0 0 16,0 0-1,0 0-15,0 0 16,0 0-16,0 0 15,0 0-15,0 0 0,0 0 16,0 0 0,0 0-16,0 0 15,0 0-15,0 0 16,0 0-16,0 0 16,-12 0-1,12 0 1,-11 0-16,0 0 15,11 0-15,-10 14 16,-12-1-16,-11 1 16,22-1-1,-12-13-15,-31 27 16,-24-13-16,46-1 16,-12-13-16,-45 14 0,23-1 15,34 0 1,-12-13-16,-33 14 15,22-1 1,0-13-16,-55 0 0,22 14 16,44-14-1,11 0-15,-44 0 16,-22-14 0,44 14-1,-11 0-15,-32 0 0,9-13 16,45 13-1,11-14-15,-43 1 16,-24 0 0,45 13-16,0-14 0,-44 1 15,67 13-15,-2-14 16,-32 1-16,1-1 16,32 14-1,-11-13-15,-33-1 16,-11 1-16,55 13 15,0-14-15,-33 1 0,22 13 32,22 0-17,0-13-15,-22 13 0,22 0 16,11 0-16,-22 0 16,11 0-1,11 0-15,0 0 0,-11 0 16,11 0-1,11 0 1,-11 0-16,11 0 0,0 0 16,0 0-1,0 0-15,0 0 16,0 0-16,0 0 16,0 0-16,0 0 15,0 0-15,0 0 0</inkml:trace>
</inkml:ink>
</file>

<file path=ppt/ink/ink10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9"/>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0-1 0,'0'0'0,"0"0"16,0 0-16,0 0 16,0 0-1,0 0-15,0 0 16,0 0-16,0 0 15,0 0-15,0 0 16,0 0-16,0 0 16,0 0-16,0 0 15,11 27-15,0-13 16,0-1-16,11 13 16,0 28-1,-11-27-15,0-13 0,11 39 31,11 1-31,-22-27 16,0 0-16,11 26 16,-11-25-1,0-1-15,23 40 0,-13-14 16,-10-26 0,12 0-16,20 28 15,1 11-15,-21-25 16,9-14-16,13 53 15,10-12 1,-33-28-16,-11-14 16,33 42-16,-22-27 15,-11-14-15,22 26 0,1 1 16,-13-27 0,-10 14-16,12 25 15,21 2 1,-22-28-16,-11 0 15,22 41-15,0-14 16,-11-26 0,-11-14-16,22 39 15,-11 2-15,-10-28 16,-2 0-16,12 41 16,-11-40-1,-11-1-15,12 27 16,-1 1-16,-1-29 15,-10-12-15,11 41 0,-11-1 16,0-40 0,0 0-16,0 27 15,0-1 1,0-12-16,-11-1 0,1 27 16,10-26-1,-11-14-15,-1 53 0,-10-13 16,11-26-1,1-14-15,-13 26 0,1 1 16,11-27 0,0-13-16,0 26 15,0 14 1,11-27 0,-11 0-16,0 26 15,0-26-15,0 0 16,0 27-16,0-1 15,0-26 1,0 14-16,0 13 0,-12-14 16,12-13-1,11-14-15,-10 28 0,-12 13 16,10-28 0,1-12-16,1 40 15,-12 0 1,10-28-16,1-13 0,0 28 15,1-14 1,-2-13 0,1 13-16,0-14 15,11 0 1,-11-13-16,1 13 0,10 1 16,0-14-1,0 0-15,0 0 16,0 0-16,0 0 15,0 0-15,0 0 16,0 0-16,0 0 0,0 13 16,0-13-1,0 0 1,0 0-16,0 0 0,0 0 16,0 0-1,0 0-15,0 0 0,0 0 16,0 0-1,0 0-15,0 0 16,0 0-16,0 0 0,0 0 16,0 0-1,0 0 1,0 0-16,0 0 16,0 0-1,0 0 1,0 0-16,0 0 0,0 0 15,0 0 1,0 0-16,0 0 16,0 0-16,0 0 0,0 14 15,0-14-15,0 0 16,0 0-16,0 0 16,0 0-1,0 0 1,0 0-16,0 0 0,0 0 15,0 0 1,0 0 0,0 0-16,0 0 15,0 0-15,0 0 16,0 0-16,0 0 16,0 0-16,0 0 15,0 0 1,0 0-16,0 0 15,0 0-15,0 0 16,0 0-16,0 0 16,0 0-16,0 0 15,0 0 1,0 0-16,0 0 0,0 0 16,0 0-16,0 0 31,0 0-31,0 0 15,0 0-15,0 0 16,0 0 0,0 0-16,0 0 0,0 0 15,0 0 1,0 0 0,0 0-16,0 0 0,0 0 15,0 0-15,0 0 16,0 0-16,0 0 15,0 0-15,0 0 16,0 0 0,0 0-16,0 0 0,0 0 15,0 0-15,0 0 16,0 0-16,0 0 16,0 0-1,0 0-15,0 0 16,0 0-16,0 0 15,0 0-15,0 0 16,0 0 0,0 0-1,0 0-15,0 0 16,0 0-16,0 0 16,0 0-16,0 0 15,0 0 1,0 0-1,0 0-15,0 0 0,0 0 16,0 0-16,0 0 0,0 0 16,0 0-1,0 0-15,0 0 16,0 0-16,0 0 16,0 0-16,0 0 31,0 0-31,0 0 15,0 0-15,0 0 16,0 0 0,0 0-16,0 0 0</inkml:trace>
</inkml:ink>
</file>

<file path=ppt/ink/ink10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0"/>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0 309 0,'0'0'0,"0"0"0,0 0 16,0 0-16,0 0 16,0 0-1,0 0-15,0 0 0,0 0 16,0 0-1,0 0-15,0-13 16,0-1-16,11 2 31,0-15-31,11-14 0,-11 14 16,11 0-16,22-13 0,0 13 16,-22 14-1,0-1-15,11 14 16,0 0-1,-22 0-15,0 14 0,11-1 16,11 1 0,-11-1-1,-1-13-15,24 0 0,-23 0 16,0-13-16,33-1 16,21-13-1,-32 14-15,-10-1 0,21 1 16,-23 13-16,-9 0 15,-12 0-15,22 0 32,-12 0-17,-10 0-15,-11 13 16,23 1-16,-12-1 16,-1-13-16,1 14 15,12-14-15,-12 0 16,-1 0-16,12 0 15,1 0-15,-13 0 16,1 0-16,22-14 16,22 1-1,-10-1 1,-2 1-16,1-1 0</inkml:trace>
</inkml:ink>
</file>

<file path=ppt/ink/ink10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98 0,'0'0'0,"0"0"0,0 0 31,0 0-31,0 0 16,0 0-16,0 0 15,0 0 1,0 0-16,11-13 0,10 1 16,-10 12-1,1-15-15,21 2 16,-11-2-16,-11 15 16,11 0-16,-1 0 15,2 0 1,-12 0-16,10 0 15,23 0-15,-22 0 16,1 0-16,21 0 0,-1 0 16,-20 0-1,-12-12-15,21 12 16,1 0-16,-22 0 16,0 0-16,1 0 15,-1 0 1,0 0-1,-1 0-15,12 0 16,-10 0-16,-1 0 16,10 0-16,13 0 15,-13 0 1,-10-14-16,22 14 16,0 0-16,-21 0 15,-1 0-15,10 0 0</inkml:trace>
</inkml:ink>
</file>

<file path=ppt/ink/ink10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8"/>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0-1 0,'0'0'0,"0"0"0,0 0 0,0 0 0,0 0 16,0 0-1,0 0-15,0 0 0,4 0 16,-1 0-1,-3 5-15,4-1 16,-1 1 0,-3-5-16,9 9 0,-6 0 15,1-4 1,-1-1-16,6 10 16,-2 9-1,-4-9-15,-3 5 0,4 22 16,1 10-16,-5-28 15,0-5-15,0 23 16,0-17 0,0 3-16,0 20 15,0-10-15,0-19 32,0-5-32,0 11 0,0-2 15,0-12 1,0-5-16,0 8 15,0-4-15,0-4 16,3-5-16,-3 5 16,0-1-1,0-4-15,4 5 0,-4-5 32,3 0-32,1 0 0,8-5 15,7-4 1,-8-5-1,4-4-15,16-23 0,-5-5 16,-11 22 0,0-4-16,19-31 15,7-6-15,-22 43 16,-3-2-16,10-13 16,-14 24-1,-5-2-15,12-12 0,0 4 16,-12 14-1,1 0-15,8-6 0,-2-3 16,-6 9 0,-1 4-16,5-4 15,-5 5-15</inkml:trace>
</inkml:ink>
</file>

<file path=ppt/ink/ink10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9"/>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95 0,'0'0'0,"0"0"16,0 0-1,0 0 1,0 0-16,7 0 0,1 5 16,0 0-1,3-5-15,19 9 16,4-4-1,-18-1 1,-5-4-16,16 0 0,-1 0 16,-11 0-1,0-4-15,23-1 16,-23 1-16,0-1 0,12-9 16,-9 0-16,-6 10 15,-5-5-15,5-6 16,-1 2-1,-6 8 1,-5 1-16,3-6 0,1 1 16,-4 4-1,-4 5-15,-4-4 0,1 4 16,0 0-16,-21 0 16,2 4-16,15 1 15,-4-1-15,-16 11 16,5-2-1,14-4 1,2-4-16,-9 5 16,3-1-1,8-5-15,5 1 16,-5-1-16,5 1 16,3-5-16,-5 9 15,5 1-15,0-6 16,0 1-16,8 12 15,0 7-15,-5-11 16,2-4-16,6 15 16,0-1-1,-7-9-15,0-5 16,4 4-16,-1 1 16,-4-9-1,1-1-15,4 5 16,-4-4-1,-1-1-15,9 6 16,3-5-16,-7-1 16,-1-4-16,8 5 15,4-5 1,-11 0-16,0 0 16,2 0-16,2-5 15,-5 5-15,-3-4 16,4-1-16,-4 5 15,3-4-15,5-6 16,-1-4-16,-3 10 16,-5-5-16,13-6 15,3-7-15,-9 13 16,-1-5-16,6-4 16,-1-1-1,-5 10-15,-6 0 0,8-5 16,-3 9-1,-4-4-15,7-4 16,0-1 0,-7 9-1,0-4-15,4 0 0,-1 0 16,-3 4 0,0 1-16,3-2 0,0 6 15,-2 0 1,-1 0-16,3 6 15,-4-2-15,6 1 16,1 8-16,2 6 16,-5-5-1,-2-1-15,-2 15 16,1-6-16,0-7 16,-4-6-16,0 9 15,0-4 1,0-5-1,0-4-15,0-1 16,0 0-16,0 1 16,0-5-16,0 5 15,0-5 1,0 0-16,0 0 0,-4-5 16,4 5-1,-4-5-15,1-8 0,-2 0 16,5 3-1,-3 1-15,-1-9 16,0 3-16,4 11 16,0-1-16,0-4 31,0 5-31,0-1 0,0-4 16,4-1-1,0 6 1,-1-1-16,13-3 0,-1-1 15,-8 4 1,5 0-16,7-4 16,4 0-16,-8 4 15,0 1-15,15-11 16,-15 11-16,1-1 16,10-4-16,-7 0 15,-12 5 1,1 4-16,-1 0 0</inkml:trace>
</inkml:ink>
</file>

<file path=ppt/ink/ink10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0"/>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17 0,'0'0'0,"0"0"0,0 0 15,0 0-15,4 0 16,-4 0-16,11 0 15,12-4 1,-8 4-16,0-5 16,12 0-16,-13 5 31,-2-4-31,14 4 0,1 4 16,-8 1-1,-1 0-15,16 8 16,-8 6-16,-10-6 15,-5 1-15,8 9 16,0 5 0,-11-15-16,-1 1 0,4 23 15,1 0 1,-8-19-16,-4-3 0,3 16 16,1-17-1,-4-5-15,0 5 16,0 0-16,0-10 31,0-4-31,0 5 16,0-1-16,0-4 15,0 0-15,0 0 16,0-4 0,0-5-16,0-1 0,4-13 15,0 10 1,0-1-16,3-14 0,8 1 15,-8 13 1,2 0-16,1-4 0,6 4 16,-9 9-1,-3 1-15,7-5 16,1 9 0,-5 0-16,0 0 0,9 0 15,-5 0-15,0 0 16,16 4-16,3 1 15,-15-5 1,1 0-16,6 0 0,-11 0 16</inkml:trace>
</inkml:ink>
</file>

<file path=ppt/ink/ink10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280 15 0,'0'0'0,"0"0"0,0 0 15,0 0 1,0 0-16,-4-5 15,1 1-15,-2 4 16,-2-5-16,-8 5 16,4 0-16,-8 0 15,-22 9-15,3 10 16,23-10 0,-1 1-16,-13 17 0,-2 1 31,19-14-31,1 4 0,-4 4 0,8-7 15,7-6 1,0-5-16,0 11 16,7-2-16,-3-8 31,-1-5-31,13 4 0,-1-4 16,0-4-16,23-5 15,0-10 1,-19 10-16,-5-5 15,13-8-15,-4-6 16,-12 14 0,-3 0-16,7-9 0,-4 14 15,-8 5 1,-3-1-16,5 5 0,-5 0 16,0 0-16,0 0 15,0 13 1,0-4-16,0 1 15,0 23 1,3 3 0,1-18-16,0-4 0,7 18 15,8-4 1,-8-14 0,-3-5-16,15 15 0,-13-16 15,2-3-15,26-5 16,-12 0-16</inkml:trace>
</inkml:ink>
</file>

<file path=ppt/ink/ink10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181 8 0,'0'0'0,"0"0"31,0 0-31,-5 0 0,2-4 16,3 4-1,-4-5-15,-8 5 16,4 0-16,-2 5 0,-17 8 16,-3 11-16,15-10 15,1 0-15,-9 22 16,8 6 0,7-19-1,5-5-15,-1 15 16,4-10-16,4-14 15,-1-5-15,9 11 16,-5-11 0,1-4-16,11 0 0,3-10 15,-11 1 1,1-4-16,10-10 16,-3 5-1,-9 8-15,-2 1 0,8 0 16,-5 0-16,-7 3 15,-1 6-15,1 0 16,0 0 0,0 0-16,3 15 0,8 13 15,-8-10 1,1 0-16,7 28 16,0 5-1,-8-24 1,1 6-16,3 17 15,0-8-15,-7-24 16,0-4-16,-1 23 16,2-5-1,-2-13-15,-3-5 16,4 13-16,-4-13 16,-4-4-16,1 8 0,-2 1 15,2-10 1,-5-5-16,-17 15 0,-13-5 15,19-10 1,-3 1-16,0-1 16</inkml:trace>
</inkml:ink>
</file>

<file path=ppt/ink/ink10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4 116 0,'0'0'0,"0"0"0,0 0 16,0 0-1,0 0-15,0 0 0,0 0 16,-4-4 0,4 4-16,0 0 15,0 0-15,0 0 16,0 0-16,0 0 15,0 0-15,0 0 32,0 0-32,0 0 15,0 0-15,0 0 16,0 0-16,0 0 16,0 0-1,0 0-15,0-4 16,0-1-16,0 5 15,0-4-15,0-1 0,4-3 16,0 3 0,1 1-16,3-9 15,1 4-15,0 4 16,0-3-16,8-6 16,0 6-1,-8 3 1,0 1-16,13-5 15,-14 9 1,-3 0-16,8 0 0,0 0 16,-9 0-1,1 4-15,-1 1 0,0 4 16,1-5 0,-5 0-16,4 5 0,0-4 15,1-1 1,-5-4-16,4 4 15,0 1 1,-4-1-16,0-4 0,5 5 16,-1-1-1,-4-4 1,9 0-16,0-4 16,-1 4-1,1-5-15,17 1 0,-4-1 16,-9 5-1,-4-4-15,4 0 16,0 4-16,-4 0 16,-5 0-16,0 0 15,1 0-15,-1 0 16,5 0-16,-1 0 16,-3 0-1,-1 0-15,14 0 16,-1 0-16,-4 0 15,0-5-15,22 1 0,0-1 16,-18 5 0,-4-4-16,9 4 15,-13 0-15,-5 0 16,9 0-16,-4 0 16,-5 0-1,-4 0-15,9 0 16,0 0-1,-5 0 1,1 0-16,12 0 0,9 0 16,-13 0-1,5 0-15,3 4 16,-12-4-16,0 0 16,4 0-16,0 0 15,-9 0-15,-4 0 0,5 0 16,-1 0-1,0 0 1,1 0-16,3 0 0,1 0 16,-4 0 15,-1 0-31,9 0 0,9 0 16,-9 0-1,4 0-15,18-4 16,-17 4-16,-5 0 0,8 0 15,-7 0 1,-6 0 0,-3 0-16,-1 0 0,0 0 15,1 0 1,-1 0-16,9 4 0,0 1 16</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5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180 164 0,'-16'0'141,"1"0"-125,-16 15-16,15-15 15,-15 16 1,0-1 15,0 1 0,31 0 32,0-1-47,0 1 15,0-2-31,0 2 15,0 0 17,0-1 15,0 1-47,0-1 15,0 1-15,0 0 31,0-1-15,15 1 15,1-1-15,-1 1 0,1 0 15,-1-1-16,-15 1 1,16-16 0,15 15-1,-15-15 1,-1 0-16,1 0 16,-1 0-16,1 16 15,-1-16-15,1 0 16,-1 0-16,1 0 15,16 0 1,-16 0-16,-1 0 16,1 0-1,-1 0-15,16 0 16,-15 0-16,0 0 16,-1 0-1,16 0-15,-15 0 16,15 0-16,-16-16 0,1 16 31,-1-46 16,1 14-31,0 17-16,-16-1 31,0 1-16,0-1-15,0 0 16,0 1 0,0-1-1,0 1 1,0-1-16,0 0 16,0 2-1,0-17 1,0 15-1,-16 0 1,16-15 0,-16 16-16,1 15 31,15-16-15,-16 0-16,1 1 15,-1-1 16,1 1-15,15-1 0,-16 0 15,1 1 0,-16-1-15,15 1 15,0 15-15,1 0-1,-1 0 1,1 0 0,-1 0-16,1 0 15,-1 0-15,0 0 16,0 0-1,0 0-15,1 0 16,-1 0-16,-15 0 16,16 15 15,15 1-15,-16-16-1,-15 15 1,16-15-1,-1 16 17,0 0-17,16-1 95,0 1-79,0-1 0,0 1-31</inkml:trace>
</inkml:ink>
</file>

<file path=ppt/ink/ink11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98 0,'0'0'0,"0"0"0,0 0 31,0 0-31,0 0 16,0 0-16,0 0 15,0 0 1,0 0-16,11-14 0,10 1 16,-10 13-1,1-14-15,21 1 16,-11-1-16,-11 14 16,11 0-16,-1 0 15,2 0 1,-12 0-16,10 0 15,24 0-15,-24 0 16,2 0-16,21 0 0,-1 0 16,-20 0-1,-12-13-15,21 13 16,2 0-16,-24 0 16,1 0-16,1 0 15,-1 0 1,0 0-1,-1 0-15,12 0 16,-10 0-16,-1 0 16,10 0-16,13 0 15,-13 0 1,-10-13-16,23 13 16,-2 0-16,-20 0 15,-1 0-15,10 0 0</inkml:trace>
</inkml:ink>
</file>

<file path=ppt/ink/ink11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4"/>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4 115 0,'0'0'0,"0"0"0,0 0 16,0 0-1,0 0-15,0 0 0,0 0 16,-4-4 0,4 4-16,0 0 15,0 0-15,0 0 16,0 0-16,0 0 15,0 0-15,0 0 32,0 0-32,0 0 15,0 0-15,0 0 16,0 0-16,0 0 16,0 0-1,0 0-15,0-5 16,0 1-16,0 4 15,0-5-15,0 1 0,4-4 16,1 4 0,-1-1-16,5-8 15,-1 4-15,1 4 16,0-3-16,8-5 16,1 4-1,-10 5 1,1-1-16,13-3 15,-14 8 1,-3 0-16,8 0 0,0 0 16,-9 0-1,1 4-15,-1 0 0,0 5 16,1-4 0,-5-1-16,4 4 0,0-3 15,1-1 1,-5-4-16,4 4 15,0 1 1,-4-1-16,0-4 0,5 5 16,-1-1-1,-4-4 1,9 0-16,-1-4 16,1 4-1,0-5-15,17 1 0,-4-1 16,-9 5-1,-5-4-15,5 0 16,1 4-16,-6 0 16,-3 0-16,-1 0 15,0 0-15,1 0 16,3 0-16,1 0 16,-5 0-1,1 0-15,12 0 16,1 0-16,-5 0 15,0-5-15,21 1 0,1 0 16,-16 4 0,-6-4-16,8 4 15,-12 0-15,-5 0 16,10 0-16,-6 0 16,-3 0-1,-5 0-15,8 0 16,1 0-1,-5 0 1,1 0-16,12 0 0,9 0 16,-13 0-1,5 0-15,3 4 16,-12-4-16,0 0 16,4 0-16,0 0 15,-9 0-15,-4 0 0,5 0 16,-1 0-1,0 0 1,1 0-16,3 0 0,1 0 16,-5 0 15,1 0-31,8 0 0,9 0 16,-9 0-1,4 0-15,18-4 16,-18 4-16,-4 0 0,9 0 15,-9 0 1,-4 0 0,-5 0-16,0 0 0,1 0 15,-1 0 1,1 0-16,8 4 0,0 0 16</inkml:trace>
</inkml:ink>
</file>

<file path=ppt/ink/ink11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5"/>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0 173 0,'0'0'16,"0"0"-16,0 0 0,11 0 15,11-13 1,0 13-16,0-14 0,22 1 16,-22 13-1,0-13-15,21 0 32,12-1-32,-32 14 15,-12 0-15,21 0 16,2 0-1,-13 0-15,2 14 0,32-14 16,11 13 0,-34 0-16,2-13 0,21 13 15,0-13 1,-34 0 0,1-13-16,33 0 0,-33 13 15,0-13-15,22-1 16,0 14-1,-22 0-15,0 0 0,22 0 16,0 0 0,-22 0-16,0 0 0,22 0 15,-11 0 1,-11 0 0,-11 0-16,22 0 0,-11 0 15,-12 0-15,13 0 16,-1 0-1,-12 0 1,-10 0-16,23 0 16,-12 0-16,0 0 15,-1 0-15,12 0 16,22-13 0,-21 13-1,-1-14-15,43 1 0,-31 0 16,-13 0-16,12 0 0,0-1 15,-11 14 1,-10 0-16,9 0 16,-10 14-1</inkml:trace>
</inkml:ink>
</file>

<file path=ppt/ink/ink11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6"/>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0 128 0,'0'0'15,"0"0"-15,0 0 16,0 0-16,0 0 16,0 0-16,0 0 0,0 0 15,0 0 1,0-14-16,22 1 16,-11 13-16,11-14 15,22-14-15,11 1 16,-33 13-1,-1 14-15,23-13 0,1 13 32,-24 0-17,2 0-15,32 27 0,32 0 16,-53-13 0,-2-14-16</inkml:trace>
</inkml:ink>
</file>

<file path=ppt/ink/ink11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5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99 0,'0'0'0,"0"0"0,0 0 31,0 0-31,0 0 16,0 0-16,0 0 15,0 0 1,0 0-16,11-14 0,10 1 16,-10 13-1,1-14-15,21 0 16,-11 0-16,-11 14 16,11 0-16,-1 0 15,2 0 1,-12 0-16,10 0 15,24 0-15,-24 0 16,2 0-16,21 0 0,-1 0 16,-20 0-1,-12-13-15,21 13 16,2 0-16,-24 0 16,1 0-16,1 0 15,-1 0 1,0 0-1,-1 0-15,12 0 16,-10 0-16,-1 0 16,10 0-16,13 0 15,-13 0 1,-10-13-16,23 13 16,-2 0-16,-20 0 15,-1 0-15,10 0 0</inkml:trace>
</inkml:ink>
</file>

<file path=ppt/ink/ink11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6"/>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0 127 0,'0'0'15,"0"0"-15,0 0 16,0 0-16,0 0 16,0 0-16,0 0 0,0 0 15,0 0 1,0-13-16,22-1 16,-11 14-16,11-13 15,22-15-15,11 1 16,-33 13-1,-1 14-15,24-14 0,-1 14 32,-23 0-17,2 0-15,32 28 0,32-1 16,-53-13 0,-2-14-16</inkml:trace>
</inkml:ink>
</file>

<file path=ppt/ink/ink11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5"/>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0-1 0,'0'0'0,"0"0"0,0 0 0,0 0 15,0 0 1,0 0-16,0 0 16,0 0-16,0 0 15,0 0-15,0 0 0,0 0 16,0 0 0,0 0-16,0 0 15,0 0-15,0 0 16,0 0-16,0 0 15,0 0 1,0 0 0,0 0-16,0 0 15,0 0 1,0 0-16,0 0 16,0 0-16,0 0 15,0 0-15,0 0 16,0 0-1,0 0-15,0 0 0,0 0 16,0 0-16,0 0 16,0 0-16,0 7 15,0 1 1,0-8-16,0 15 16,0 0-16,0-8 15,0 1-15,0 6 0,0 9 16,0-8-1,0-8-15,0 15 16,0 1-16,0-16 16,0 1-16,0 7 15,0-8 1,0-7-16,0 8 16,0-1-1,0 0 1,0-7-16,0 8 0,0-1 15,0 1 1,0-8-16,0 7 16,0 1-16,0-1 15,0-7-15,0 8 16,0-1-16,0 1 16,0-8-16,0 7 15,0 0 1,7-7-16,-7 8 0,0-1 15,0 1 17,0-8-32,0 7 0,0 1 15,0-1 1,0-7-16,0 8 16,0-1-16,0 0 15,7-7-15,-7 8 16,0-1-1,0-7-15,0 8 0,0 7 16,0-8 0,8 1-16,-8-1 0,0 1 15,0-1 1,0-7-16,0 15 16,7 0-16,-7-8 15,0 1-15,0-1 0,0 1 16,0-8-16,0 7 15,0 0 1,0 1 0,0-8-16,0 7 0,0 1 15,0-1 1,0-7-16,0 8 16,0-8-1,0 0 1,0 7-16,0-7 0,0 0 15,0 0-15,0 0 16,0 0 0,0 0-1,0 0-15,0 0 0,0 0 16,0 0-16,0 0 0,0 0 16,0 0-1,0 0 1,0 0-16,0 0 0,0 0 15,0 0-15,0 0 32,0 0-32,0 0 15,0 0-15,0 0 16,0 0 0</inkml:trace>
</inkml:ink>
</file>

<file path=ppt/ink/ink11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7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 0 0,'0'0'16,"0"0"-16,0 0 16,0 0-16,0 0 15,0 0 16,0 0-31,0 0 0,0 0 16,0 0-16,0 0 16,0 0-16,0 0 15,0 0-15,0 0 16,0 0 0,0 0-16,0 0 0,0 0 15,0 0-15,0 0 16,0 0-16,0 0 15,0 0 1,0 0 0,0 16-16,0 0 0,0-1 15,42 1-15,-42 15 16,42 1 0,-42-17-1,0 17-15,42 15 16,-42 0-16,0-16 15,0-15-15,0 15 16,0 16 0,0-31-1,0-1-15,0 17 0,0-1 16,0-15 0,0-1-16,0 32 0,0-15 15,0-17-15,0 17 16,0-1-1,0-15 1,0 15-16,0 0 0,0 1 0,0-17 16,0 1-16,0 0 15,0 15 1,0-15-16,0-16 16,0 31-16,0-15 15,0-16-15,0 15 16,0 1-1,0 0 1,0-1-16,0 1 16,0 0-16,0 0 15,0-16-15,0 15 16,0 1 0,0 0-16,0-16 15,0 15-15,0 1 16,0-16-16,0 16 0,0 15 15,0-15 1,0-16-16,0 15 16,0 17-16,0-17 15,0-15-15,0 16 32,0 15-32,0-15 15,0-16-15,0 16 16,0-1-1,0-15-15,0 16 0,0 15 16,0-15 0,0-16-16,0 16 15,0-1-15,0 1 16,0-16-16,0 31 16,0 1-16,0-17 15,0-15-15,0 16 16,0 0-1,0-1-15,0-15 0,0 32 16,0-17-16,0-15 16,0 16-16,0 0 15,0-1 1,0-15-16,0 16 0,0 0 16,0-1-1,0-15-15,0 16 16,0-16-1,0 0 1,0 16-16,0-1 16,0 1-16,0-16 15,0 16-15,0-1 16,0-15 0,0 0-16,0 16 15,0 0-15,0-1 16,0-15-16,0 0 0,0 16 15,0 0 1,0-16-16,0 15 16,0 1-16,0-16 15,0 31-15,0-15 32,0 0-32,0-1 0,0 17 15,0-17 1,0 1-1,0-16-15,0 16 0,0-1 16,0 1 0,0-16-16,0 0 15,0 0-15,0 0 0,0 0 16,0 0 0,0 0-16,0 0 0,0 0 15,0 0 1,0 0-1,0 0-15,0 0 0,0 0 32,0 0-17,0 0-15,0 16 0,0-16 16,0 0 0,0 15-16,0 1 0</inkml:trace>
</inkml:ink>
</file>

<file path=ppt/ink/ink11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7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2-1 0,'0'0'0,"0"0"0,0 0 16,0 0-1,0 0-15,0 0 0,0 0 16,0 0-1,0 0-15,0 0 0,0 0 16,0 0 0,0 0-1,0 0-15,0 0 0,0 0 32,0 0-32,0 14 15,0-14-15,0 0 16,0 14-16,0 1 15,0-1 1,0 0-16,0-14 0,0 29 16,14 0-1,0-15-15,1 0 0,13 29 16,-13-14 0,-1-15-16,15 29 15,-1 0-15,-14-14 16,1-15-16,13 29 15,1 0-15,-15-14 32,1-15-32,-1 15 15,0 0-15,1-15 16,-15 1-16,14-1 16,0 0-1,-14-14-15,15 15 16,-1-1-16,0 0 15,-14-14-15,0 15 0,0-15 16,0 0 0,0 0-16,0 0 15,0 0 1,0 0-16,0 0 0,0 0 16,0 0-1,0 0 1,0 0-16,0 0 15,0 0 1,0 0-16,0 0 0,0 0 16,0 0-1,0 0-15,0 0 16,0 0-16,15 0 16,-1-15-16,15 1 15,28-29-15,-29 29 16,1-15-16,57-29 15,-43 30 1,0-15-16,28-15 0,1 1 16,-43 28-1,-1 1-15,15-30 0,0 15 16,-28 29 0,-1 0-16,0-15 15,1 15-15,-1 14 16,-14-15-16,14 1 15,0 14 1,-14 0-16,0 0 16</inkml:trace>
</inkml:ink>
</file>

<file path=ppt/ink/ink11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70"/>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277 36 0,'0'0'0,"0"0"0,0 0 0,0 0 16,0 0-1,0 0-15,0-5 16,-4 0-1,4 5-15,0-5 0,-5 1 0,5 4 16,0 0-16,-5-5 16,5 5-1,0 0-15,0 0 16,0 0-16,0 0 16,0 0-1,-5-5-15,0 5 16,0-5-1,5 5 1,-4 0-16,-1 0 0,5 0 16,-5 0-16,-5 0 15,1 0 1,4 0-16,0 0 0,-5 5 16,1 0-16,4 0 15,-5-5-15,0 4 16,1 1-1,4 0 1,-5-5-16,1 5 0,4 0 16,0-5-16,-5 5 15,1-1 1,4 1 0,0 0-16,-5 5 0,1-1 15,4-4 1,0 0-16,-5 5 15,1-1-15,4-4 16,0 0-16,-5 5 16,6-5-1,4 0-15,-5 4 0,0 1 16,5-5 0,-5 0-16,5 4 15,0 1 1,0-5-16,0 0 0,0 4 15,0 1-15,0-5 16,0 0-16,5 4 31,0 1-15,0-5-16,-5 0 0,4 4 16,1-4-1,-5 5-15,5 0 16,0-1-16,0-4 15,-5 0-15,5 5 16,4-6-16,-4 1 16,0-5-16,5 5 15,-6 0 1,1 0-16,0-5 16,5 9-16,-6-4 15,1-5-15,5 5 0,-5 0 16,0 0-1,-5-5-15,4 5 16,1 0-16,0-1 16,-5-4-16,10 5 15,-5 0 1,-1 0 0,1-5-16,5 5 15,-5 0 1,0-5-16,4 4 0,1 1 15,-5 0 1,0-5-16,4 5 16,1 0-16,-5 0 15,0-5-15,4 4 16,1 1-16,-5 0 16,0-5-16,4 5 15,-4 0 1,0-5-16,5 5 0,-1-1 31,-4 1-31,-5-5 16,10 0-16,-1 5 15,-4 0 1,-5-5-16,5 5 16,0-5-16,0 0 15,-5 5-15,5 0 16,-1-1-16,-4-4 15,0 0-15,5 5 16,0 0-16,-5-5 16,5 0-16,0 5 15,-5-5 1,0 0-16,5 5 16,-1 0-16,1-1 15,-5-4-15,5 5 0,0 0 16,-5-5-1,0 0-15,0 0 16,0 0-16,0 5 16,0 0-16,0-5 15,0 0 1,0 0-16,0 0 16,0 0-1,0 0 1,5 5-16,-5-5 0,0 0 15,0 0 1,0 4-16,0 1 16,0 0-16,0-5 0,0 5 15,0 0 1,0 0-16,0-5 0,0 9 16,0 1-1,0-5 1,0 0-16,-5 4 0,0 1 31,5-5-31,-5 0 16,0 4-16,5-4 15,-4 0-15,-1 5 16,0-5 0,0-1-16,0-4 0,-4 5 15,4 0 1,5 0-16,-5-5 0,0 5 15,0 0 1,5-5-16,0 0 16,0 0-16,0 0 15,0 0 1,0 0-16,0 0 16,0 0-16,0 0 0,0 0 15,0 0-15</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58"/>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4 200 0,'0'-15'94,"0"-1"-94,0 1 16,0-1-16,0-15 15,0 16-15,0-1 16,0 1-1,0 0 1,0-1-16,0 1 16,0-1 77,15 16-77</inkml:trace>
</inkml:ink>
</file>

<file path=ppt/ink/ink12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71"/>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151-1 0,'0'0'0,"0"0"15,0 0-15,0 0 16,0 0 0,0 0-16,0 0 0,0 0 15,0 0 1,0 0-16,0 0 0,-5 0 16,5 0-1,-5 4-15,-4 1 16,-1 5-16,5-5 31,0 0-31,-4 9 16,-1-4-16,5-5 15,1 4-15,-1 1 16,5-5 0,0 5-16,0 4 0,5 1 15,-1-6 1,1-4-16,5 10 0,-1-1 15,-4-4 1,0-5-16,5 4 16,-1 1-16,-4-5 15,5 0-15,4 4 16,-4-4 0,-5 0-16,14 10 15,1-6 1,-11-4-1,1 0-15,9 5 0,-4-1 16,-6-4-16,1 0 16,5 5-16,-1-1 15,-4-4 1,-5 0-16,4 5 16,-4-5-16,0-1 0,5 6 15,-1 0 1,-4-5-1,-5-1-15,5 6 0,0 0 16,0-5 0,-5-1-16,4 1 0,1 0 15,0 0 1,-5-5-16,5 10 0,0-1 16,0-4-1,-5 0-15,4 5 16,1-5-1,-5-1-15,5 6 16,0-5 0,0 0-16,-5-5 15,0 5-15,0-5 16,0 0 0,0 4-16,0-4 15,0 0-15,0 0 16,0 0-16,0 5 0,0 0 15,0-5-15,0 5 16,-5 5 0,5-6-16,-5-4 15,0 10-15,0 0 16,1-5 0,-1 4-16,-5 1 15,-4 5 1,9-11-1,-5 1-15,-4 10 0,4-6 16,0-4-16,-9 5 16,0 0-16,9-6 15,0 1-15,-9 0 16,9 0 0,5 0-16,-4-5 0,-1 5 15,-4-1 1,9 1-1,-5-5-15,-4 5 0,9 0 16,-5-5-16,-9 5 16,4 0-16,6-5 15,-1 0-15,-9 0 16,-1 0 0,11 0-16,-1 0 0,-9-5 15,9 5 1,5 0-1,0 0-15,-4 0 16,4-5 0,0 5-1,0 0-15,0 0 0,5 0 16,0 0-16,0 0 16,0 0-16,0 0 15,0 0-15,0 0 16</inkml:trace>
</inkml:ink>
</file>

<file path=ppt/ink/ink12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3"/>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257 0 0,'0'0'0,"0"0"0,0 0 16,0 0-16,0 0 15,0 0-15,0 0 0,0 0 16,0 0 0,0 0-16,0 0 15,0 0-15,0 0 16,0 0-16,0 0 16,-3 0-1,3 0-15,-3 3 0,-3 3 16,-4 1-1,7-1-15,-3 0 16,-9 6-16,8-2 16,-2-1-16,-3 10 15,-1-1-15,7-8 32,0-1-32,-4 9 15,1 1-15,3-10 16,0 4-16,-7 9 15,4-1 1,6-8-16,-3-4 0,-4 13 16,4-13-1,0 0-15,-3 16 0,-4 0 16,7-13 0,3 4-16,-6 9 15,2-3-15,4-10 16,0-3-16,-3 10 15,3 3 1,3-10 0,-3 0-16,0 13 15,3-12 1,-3-4-16,3 10 0,0-4 16,0-9-1,0 1-15,0 8 16,0 1-16,0-10 15,0 0-15,0 10 0,0-1 16,0-9 0,3 0-16,0 7 15,0-7-15,0-3 16,3 7-16,3-1 16,-2-3-1,-4-3-15,6 3 16,0 1-1,-2-4 1,-4 0-16,6 0 0,-3 0 16,-3 0-1,0-3-15,4 3 16,2 0-16,-6-3 16,0 0-16,7 0 15,-4 0-15,0-3 0,9 0 16,4-6-1,-10 6 1,4-4-16,5-8 0,-2-1 16,-7 10-1,-3-3-15,4-4 0,-1-2 16,-3 9 0,1-4-16,5-11 15,-6 11-15,0-2 0,7-7 16,-4 1-1,-3 8 1,-3 1-16,1-3 16,-1-1-1,-3 7 1,-3 0-16,-1-7 0,-5 1 16,6 6-1,-3 0-15,-4-10 16,4 10-16,-3-3 0,-13-4 15,0 1 1,10 9-16,0 0 0,-7-4 16,4 4-1,8 3 1,-2 0-16,-10 0 0,1 0 16,8 0-1,1 0 1,-10 3-16,10 0 15</inkml:trace>
</inkml:ink>
</file>

<file path=ppt/ink/ink12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365 2 0,'0'0'0,"0"0"16,0 0-1,0 0-15,0 0 16,-3 0-16,3 0 15,-3 0-15,-7 0 16,1 0 0,6 0-16,-3 0 0,-7 0 31,1 0-31,6 0 16,0 0-16,-10 0 15,-2 6 1,5 0-16,1 0 0,-16 13 15,16-10 1,-1 4-16,-5 8 16,-1 1-16,10-9 15,3-1-15,-16 19 16,1 6-16,11-18 16,1-4-16,-9 16 15,5 6 1,7-18-1,0-4-15,-3 16 0,6-15 16,-1-4-16,-2 13 0,3 3 16,3-13-1,0 1-15,0 12 16,0 0-16,0-16 31,0-3-31,0 13 16,3 3-16,0-13 15,0-2-15,4 11 16,-4-8 0,0-4-16,3 6 15,3 1-15,-3-7 16,-2-3-16,5 7 16,0-1-16,-3-6 15,-3-3-15,7 7 16,-4-1-16,-3-3 15,3-3-15,3 4 16,-2-4 0,-1 0-16,6 3 0,7-3 31,-10 0-15,0-3-16,13 0 0,-4-3 15,-8 0 1,-4 0-16,12-6 15,4-7-15,-10 7 16,1-4-16,14-11 16,-2-4-16,-12 15 15,-4 1-15,6-13 16,-5 13 0,-4 2-16,6-17 0,0-1 15,-5 12 1,-1 1-16,3-10 15,0-3-15,-2 16 16,-4-4-16,6-9 0,-3 1 16,-3 11-1,-3 1-15,3-10 16,-3 13 0,0 0-16,0-10 0,-3-3 31,3 13-31,-3-3 0,-6-13 15,0 6 1,5 10-16,1 0 0,-3-10 16,-3 3-1,6 7-15,-3 0 16,-4-10-16,7 10 16,0 0-16,-6-10 15,3 7 1,3 6-16,-4-4 15,-2-2-15,0-1 16,6 7 0,0 3-16,-3-3 0,-4 0 31,7 3-15,-3 0-16,3-1 0</inkml:trace>
</inkml:ink>
</file>

<file path=ppt/ink/ink12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259 42 0,'0'0'0,"0"0"16,0 0-1,0 0-15,0 0 0,0 0 16,0 0 0,0 0-1,0 0-15,0 0 0,0 0 16,0 0-16,0 0 15,0 0-15,0 0 16,0-3-16,-3 0 16,0-1-1,3 1-15,-3 0 16,-6-3-16,0 0 16,3 3-16,-1 0 0,-5-3 15,6 3 1,0 3-16,-7 0 15,1 0-15,6 0 16,-3 0-16,-7 3 16,1 3-1,6-3 1,0 3-16,-10 3 16,4 4-1,9-7-15,-1 0 0,-5 6 16,6-2-16,3 2 0,-9 16 15,5 0 1,4-16 0,0-3-16,-3 13 0,3 2 15,3-11 1,-3-1-16,3 10 16,0-1-1,0-11-15,0-4 0,0 9 16,0-9-1,3 1-15,0 2 16,3 0 0,-3-3-1,0-3-15,4 4 0,5-4 16,-6 0 0,0-3-16,10 3 15,-4-3 1,-6 0-16,0-3 0,7 0 15,-1-7-15,-6 4 16,3 0-16,10-13 16,-10 7-1,3 0-15,10-13 0,-7 0 16,-6 13 0,-3-3-16,10-16 0,-7 6 15,-3 13 1,-3 2-16,0-8 15,0 6-15,1 5 16,-4 1-16,0-6 16,0 6 15,0 0-31,0-7 0,0 1 16,0 6-1,0 3-15,0-7 0,0 4 16,0 3-16,0 0 15,0 0-15,0 3 16,0 0 0,0 0-16,0 0 0,0 0 15,0 0-15,0 0 16,-4 6 0,4 0-1,-3 0-15,0 7 0,0 5 16,3-8-1,-3-1 1,3 9-16,0 4 16,0-13-1,0 0-15,0 7 0,0-10 16,3 0-16,0 7 16,0-1-1,0-6 1,-3 0-16,4 7 0,-1-1 15,0-6-15,-3 3 16,3 7-16,0-1 16,0-9-1,-3 1-15,3 2 0,0 0 16,0-3 0,-3-3-16,3 4 0,0-4 15,-3-3-15,3 3 16,0 0-1,0 0-15,1-3 16,8 3-16,3-3 16,-6 0-1,1-3-15,5-6 16,4-10 0,-13 13-1,-3 3-15</inkml:trace>
</inkml:ink>
</file>

<file path=ppt/ink/ink12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6"/>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50-1 0,'0'0'0,"0"0"0,0 0 0,0 0 15,0 0 1,0 0-16,0 0 0,0 0 16,0 0-1,0 0-15,0 0 16,0 0-16,0 0 15,0 0-15,0 0 16,-3 0 0,3 0-1,-3 3-15,3 0 0,-4 0 16,4 0 0,-3 1-16,0 2 15,3 0 1,0 0-16,-3 10 15,0 2 1,3-5-16,-3-1 16,0 13-16,0-4 15,3-8-15,0-4 0,-3 10 16,-1 5 0,4-11-16,0-4 15,-3 13-15,3-1 16,0-8-1,0-4-15,0 13 16,0-10-16,0 1 0,0 14 16,-3 1-1,3-15 1,0-1-16,0 13 16,-3 0-1,3-10-15,0 4 16,0 15-16,-3-6 15,3-16 1,0-3-16,0 13 16,0-10-16,0-2 0,3 11 15,-3-5-15,0-7 16,3-3-16,3 7 16,-2 2-1,-1-9-15,0-3 16,6 10-16,4-4 15,-7-3-15,0-3 0,6 4 16,-5-4 0,2-3-16,3 3 15,1-6-15,-7 3 16,0-3-16,10-10 16,2-5-1,-5 8 1,-1-2-16,10-16 15,-1 0-15,-11 13 16,-1-1-16,7-15 16,-10 16-1,-3-1-15,6-8 0,0-4 16,-5 12 0,-1-2-16,3-13 15,-3 0-15,0 15 16,-3-2-16,6-23 15,-3 1 1,0 22-16,1-1 0,2-21 16,-3-1-1,0 26 1,-3-1-16,-3-5 16,3 12-1,0-1-15,-3-2 0,3-1 16,0 7-1,-3 0-15,3 0 16,0 0-16,0 3 16,0-1-16,0 4 15,0 0-15,0 0 16,0 0-16,0 0 16,0 0-1,0 0-15,0 0 16,0 0-16,0 4 15,-3 2-15,-1 19 0,1 9 16,3-16 0,-3-2-16,-3 24 15,3 3 1,0-24-16,0-1 0,0 17 16,0-20-1,-1 0-15,1 20 16,0-8-1,3-14 1,0-4-16,0 13 0,0-4 16,0-8-1,0-1-15,0 16 16,0-1-16,0-11 16,0-1-16,3 10 15,-3-10-15,0-2 16,0 8-16,0 1 15,0-10 1,0 3-16,0 10 0,0-6 16,0-10 15,3 0-31,-3 3 0,4 1 16,-4-7-1,0 0-15,3 6 16,0-3-16,0-3 15,-3 0-15,3 4 16,0-4 0,0-3-16,3 6 0,7-3 15,-7 0 1,3-3-16,10 3 0,-4-3 16,-5 0-1,-4-3-15,3 3 16</inkml:trace>
</inkml:ink>
</file>

<file path=ppt/ink/ink12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7"/>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16 0,'0'0'0,"0"0"0,0 0 0,0 0 16,0 0-1,0 0-15,0 0 16,0 0-16,0 0 16,0 0-16,0 0 15,0 0 1,0 0-16,0 0 0,0 0 15,0 0 1,0-4-16,0 1 16,0 0-1,0 3 1,3-3-16,3 0 16,0 3-16,-3 0 15,4 0-15,5 0 16,-3 3-1,1 0-15,11 3 16,1 4-16,-13-4 16,-2-3-16,8 6 0,-3 4 15,-5-7 1,-4-3-16,6 10 16,0 5-1,-2-9-15,-4 1 0,0 15 16,0-13-1,-3 0-15,0 10 16,0-3 0,0-10-1,-3-3-15,0 10 0,0-7 16,3-3 0,0-3-16,-4 7 15,4-7-15,0 0 16,0-3-16,0 3 15,0 0-15,0-3 0,0 3 16,0 0 0,0-3-1,-3 0-15,3 3 0,0-3 16,0 0-16,0 0 16,0 0-16,0 0 15,0 0 1,0 0-16,0 0 15,0 0-15,0 0 0,0 0 16,0 0 0,0 0-1,0 0-15,0 0 16,0 0 0,0 0-16,0 0 15,0 0-15,0 0 16,0 0-1,0 0-15,0 0 16,0 0-16,0 0 16,0-3-16,0 0 0,0 0 15,0-3-15,0-13 16,3-9 0,1 13-1,-4-1-15,3-12 0,3 7 31,-3 11-31,0 1 0,3-10 16,0 7 0,-2 6-1,-1 0-15,3-1 0,-3 4 16,0 0-16,3 0 16,0 0-1,-2 3-15,-1 0 0,6 0 16,3 3-1,-5 0-15,-4-3 16,6 3-16,3 0 16,-5 1-1,-1-4-15,12 3 0,-5-3 16,-1 0-16,13-3 16,-13-1-16</inkml:trace>
</inkml:ink>
</file>

<file path=ppt/ink/ink12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111-1 0,'0'0'0,"0"3"16,0-3-16,0 9 16,0 13-1,0-6-15,-3-1 0,0 28 16,0-21-1,-3 0-15,-3 24 0,-4 1 16,7-22 0,-3-4-16,-4 19 15,4 4-15,6-22 32,0-1-32,-3 16 15,0-6-15,2-15 16,4-4-16,-3 10 15,0 0 1,3-13-16,-3 0 16,0 7-16,3-7 15,-3-3-15,3 3 0,0-2 16,0-4 0,0-3-16,0 3 15,0 0-15,0-3 16,0 0-16,0 0 15,0 0 1,0 0-16,0-3 0,0-7 16,0 4-1,0-3-15,0-13 0,6-6 16,-3 16 0,0-3-16,10-16 15,-1 6-15,-6 12 31,0 4-31,7-9 0,-1 5 16,-6 7 0,-2 3-16,2-3 15,-3 3 1,0 3-16,3-3 0,-3 3 16,0 0-1,0 0-15,4 0 0,-1 0 16,-3 0-1,0 3-15,6 3 0,4 0 16,-7 0 0,0 0-16,10 7 15,-7-7 1,-3 0-16,6 7 16,1 2-1,-7-6-15,-3 1 16,6 8-16,-5 7 15,-1-13 1,-3 4-16,0 12 0,-3-7 16,3-8-1,-4-4-15,1 10 0,-3-4 16,3-9 0,0 1-16,0 2 15,3-6-15,-3 0 16,3 0-16,0 0 15,0-3 1,0 0-16,0 0 0,0 0 16,0 0-1,0 0-15</inkml:trace>
</inkml:ink>
</file>

<file path=ppt/ink/ink12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6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223 21 0,'0'0'0,"0"0"0,0 0 15,0 0 1,0 0-16,-3-3 16,0-1-16,-1 1 15,4 3 1,-3-3-16,0 0 0,3 3 16,-3-3-16,-6 0 15,-1 3-15,4 0 16,-3 0-16,-7 6 15,-5 3 1,11-2-16,-2 2 0,-7 6 16,3 4-1,10-7 1,-3 4-16,-4 21 16,7-18-1,0 3-15,-3 15 0,2 3 16,4-18-1,0-1-15,-3 14 16,3 2 0,3-19-16,-3 1 0,3 18 15,0-6-15,0-15 16,3-4-16,0 13 16,0-13-1,-3 4-15,3 9 0,0-4 16,0-11-1,-3-1-15,4 7 16,-1-1 0,0-6-1,0-2-15,3 8 16,0-3-16,1-5 16,-1-4-16,6 6 15,-6-6 1,1 0-16,8 0 15,1-3-15,-7 0 16,-3-3-16,10-3 16,0-3-16,-7 3 15,0-4-15,13-11 16,0-1 0,-10 13-16,-2-4 15,5-5-15,-2-1 0,-7 10 16,-3-4-16,3-9 15,-3 13 1,-3-3-16,3-10 0,1 3 31,-4 10-31,-4 3 16,1-10-16,-6 4 16,6 6-1,-3 0-15,-10-7 16,4 4-16,5 6 15,1 0-15,-6-3 16,5 2 0,4 4-16,-3-3 0,0 0 15,3 3 1,0-3-16,-4 3 0,4 0 16,3 0-1,0 0-15,0 0 16,0 0-16,0 0 15,0 0-15,0 0 32,0 0-32,0 0 15,0 0-15,3 0 16,4 0 0,2 3-16,16 0 0,-3 0 15,-10 1 1,-2-4-16,14 0 15,8-4-15,-17 4 16,4 0-16,-1 0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59"/>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0 112 0,'0'15'31,"15"-15"-31,16-15 31,0-1-31,-14 16 16,13-15-16,1-16 0,0 15 15,-15 1-15,-1 15 16,0 0 0,17-15-16,-16 15 78,-1 0-63,1 15 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0"/>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0 0,'15'16'0,"17"-16"32,-1 0-32,32 0 15,-48 0-15,17 0 0,-1 0 16,-16 0-16</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0-1 0,'15'0'16,"1"0"15,0 0-15,-16 31-1,0 0-15,0-16 16,0 0-16,0 1 0,0-1 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78-1 0,'0'16'78,"0"-1"-62,0 1-16,0-2 16,0 1-16,0 1 15,0-1 110,-48-15-109,18-15-16</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94 2 0,'-16'0'46,"-15"0"-46,16 0 16,-16 15-16,31 0 47</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4"/>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171 12 0,'-15'-13'63,"-16"13"-48,15 0 1,0 0-16,1 0 16,-16 0-16,15 0 15,0 0 1,1 0-1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5"/>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234 78 0,'0'-31'62,"-16"31"-46,-15-16-16,0 1 15,0 15 1,14 0 0,2 0-1,-16 0-15,15 0 16,1 0 140,-16-16-140</inkml:trace>
</inkml:ink>
</file>

<file path=ppt/ink/ink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4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0,'0'0'16,"0"0"-16,0 0 0,0 0 15,0 0 1,0 0-16</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6"/>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94 139 0,'15'-15'125,"-15"-1"-109,0 1 15,-15-16 250,-1 31-265,-16-31 0,1 16-16,16-1 15</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1366 0,'0'-15'16,"0"-16"0,0 15-16,0 0 0,0-15 15,0 0-15,0-16 16,0 16-16,16-31 15,-16 31-15,0 0 16,15 0 0,-15 15-1,16-46-15,-16 31 16,0 0-16,15-16 16,1 16-1,-16 0 1,16-31-16,-16 31 15,0 16 17,15-32-32,-15 31 15,0 1-15,16-32 16,-16 32-16,0-1 16,15-15-1,1 15 1,-1 1-16,1-32 15,-16 31-15,0-15 16,0 0 0,15 0-16,1 31 15,0-15-15,-16-1 657,15-15-657,1 15 15,-16 1 1,15-16-16,1 15 15,-1 0 1,1-15 0,-1 0 77,1-16-30,15 47 140,-15 16-203,-1 0 16,-15 15-1,16-16-15,-1 1 16,1-1-16,-1-15 16,17 16-1,-17 0 1,1 15 15,-16-16-31,15 1 16,1-1-1,-1 17 1,1-32 0,0 15-1,0 16 1,0-15-16,-16-1 31,0 1 0,15 15-31,1 0 32,-16-15-17,0-1 1,15 1-1,1-1-15,-16 1 47,15 0-15,-15-1 30,16 1-62,-16-1 31,15 1-31,1-16 344,0-16-313,-1 1-15,1-1 15,-1 16-15,1 0-1,-1-15 32,1 30 203,-1 16-234,1 0-16,0-15 16,-1 0-16,1 15 15,-1 0 1,1-31 15,-1 15-31,-15 0 16,0 0-1,16 1-15,-16 0 16,15-1 0,1-15-1,0 16-15,-1-1 16,1 1-1,-16-1 1,15 17 0,-15-17 31,31 1-16,-15-16 0,-1 31 16,1-16-31,0-15 15,-1 0 125,1 0-140,-1-15-16,1-1 15,-1 16-15,1-15 0,-1-1 16,1 1-16,-16-1 16,16 0-1,-1-15 16,1 0 1,-1 16-32,1-1 15,-1-30 1,1 15 15,-1 0 32,1 16-32,0-1-31,-16 0 47,0 1 0,15-1-47,-15 1 15,0-1 1,0 1 15,0-1-31,0 0 16,0 1 171,16 15-171,-1 31-16,1-15 16,-1 30-1,-15-30-15,0-1 16,16 17-16,-1-1 15,1-31-15,-16 15 16,0 1 0,16 14-16,-16-15 15,15 1 1,-15 0 0,16 15-1,-16-16 1,0 1-16,15-1 15,-15 1-15,16 15 16,-1-15 0,-15-1-1,0 1 1,16-1 156,-1-15-172,1-15 0,0-1 15,-16 1-15,31 15 16,1-16-16,-17 1 16,1-1-16,-1 0 15,1 1-15,0 15 110,30 0-95,-30 31-15,15-15 16,0 15-16,16 15 0,15 1 16,-15 0-16,-16 15 15,31-31-15,-31 16 16,0 0-16,0-32 15,-15-15-15,-1 16 16,1-1 1156,-16 1-1156,15-16 62</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14 495 0,'-15'-15'78,"15"-16"-62,15-16-1,-15 32 1,16-16-16,-16 15 16,16-15-1,-1 16 17,-15-1-17,31 1 63,-15-1-62,-1 16 0,1 0-1,15-13-15,-15 13 31,-1 0-31,1 0 63,-1 0-32,1 0 16,0 0-31,-1 0-1,1 13 17,-1 3-17,-15-1 1,16-15-16,-1 16 15,1-16 173,0 0-188,-16-16 16,0 1 15,15-14-31,1 13 15,-1-15-15,2 0 32,-2 16-17,1-1 1,0 16 0,-1-15-1,-15-1-15,16-14 31,-1 14-15,1 1 0,15-1-1,-16 16 1,1-15-16,0 15 16,-1 0 46,1 0-46,-1 0-16,1 0 0,-1 0 47,1 0 15,0 0 1,-1 0-48,1 15 32,-1 1 0,1-1 0,-1 16-32,-15-16 1,16 1 47,0-16 15</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6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1 288 0,'0'31'47,"0"31"-32,0-15 1,15 15-16,-15-31 15,0-15 1,16 31-16,0-16 16,-1 0-16,-15 0 15,16 16-15,-1-16 16,-15-16 0,0 32-16,16 0 15,-1-16-15,1 16 16,0-16-16,-16-16 15,0 16-15,15 0 16,-15-15-16,0 15 16,0 0-16,31 16 15,-15-16-15,-16-15 16,0 15-16,15 0 16,-15-15-16,0-1 15,0 1-15,16 30 16,-16-30-16,0-1 15,0 17-15,0-1 32,0 0-32,0-16 15,0 1-15,0 15 16,0 0-16,0-15 16,0 15-1,0-16-15,0 1 16,0 0-16,0 15 15,0-16-15,0 1 16,0 15 0,0-15-16,0-1 15,0 1 1,0-1-16,0 1 16,0 15-16,0 0 15,0-15-15,0 15 16,0-16-16,0 16 15,0-16-15,0 16 16,-16 16-16,16-32 16,0 17-16,0-1 15,0 0-15,0 0 16,0 16 0,0-16-16,0 0 15,0 0-15,0 16 16,0-16-16,0 0 15,0 0 1,0 0-16,0 16 16,0-16-16,0 0 15,0 0-15,0-15 0,0 15 16,0 0-16,0 0 16,0 0-16,0 1 15,0-1-15,0 0 16,0 0-16,0 0 15,0-15-15,0-1 16,0 16 0,0 0-16,0 1 15,0-1-15,0 15 16,0-15-16,0 16 16,0-16-16,0 32 15,0-48-15,0 1 16,0 15-1,0 0-15,0-15 0,0-1 16,0 16-16,0-15 16,0 15-1,0-16-15,0 1 16,0 0-16,0-1 62,0 1-62,0 15 0,0 0 16,0 16-16,0-32 16,0 16-16,0 0 15,0 1-15,0-1 32,0-16-32,0 1 15,0 15-15,0-15 16,0 15-16,0-16 15,16 1-15,0-16 250,15 0-234,0 0-16,47 0 16,-63 0-16,63-16 15,-31 16-15,-1 0 16,32 0-16,-15 0 16,-1 0-16,-15 0 31,-1 0-31,1 0 0,0 0 15,-16 0-15,31 0 16,-31 0-16,-15 0 16,15 0-16,0 0 0,-15 0 15,15 0 1,0 0-16,-15 0 16,15 0-16,-16 0 15,1 0 1,-1 0-16,1 0 15,-1 0-15,1 0 16,0-15-16,-1 15 16,1 0-1,-1 0-15,32-16 16,-16 1-16,0 15 16,32 0-16,-1 0 15,-15 0-15,15 0 16,-15 0-16,62-16 15,-63 16-15,1 0 16,-16 0 0,0 0-16,16 0 15,-16 0-15,0 0 16,0 0-16,-15 0 16,0 0-16,-1 0 15,16 0-15,16 0 16,15 0-16,-15 0 15,15 0-15,16 0 16,-31 0-16,-1 0 16,1 0-16,15 0 15,-30 0-15,-17 0 16,47 0-16,-30 0 16,14 0-16,1 0 15,-16 0 1,16 0-16,-16 0 15,16 0-15,-16 0 16,47 0-16,-47 0 16,15 0-16,1 0 15,31 0-15,-16 16 16,-31-16-16,47 0 16,-31 0-16,0 0 0,-1 0 15,1 0 1,15 0-16,-15 0 15,0 0-15,0 0 16,-1 0-16,-15 0 16,32 0-16,-17 0 15,1 0-15,0 0 0,-16 0 16,16 0-16,-16 0 16,0 0-16,0 0 15,-15 0-15,-1 0 16,16 0-16,-15 0 15,-1 0-15,1 0 16,0 0 0,-1 0-16,1 0 15,-1 0-15,16 0 32,-15 0-17,0 0-15,-1 0 16,1 0-16,-1 0 15,1 0 204,-1-32-203,-15 17-1,16-32-15,-16 32 16,0-17-16,16-14 16,-16 30-16,0-15 15,0 0-15,15-16 0,1 32 16,-16-1 0,0 1-16,0-1 15,15-31 1,-15 32-1,0-1-15,0-15 16,0 0 0,0 15-16,0 1 15,0-16-15,0 0 16,0-1-16,0 17 16,0-16-16,0 0 15,0 15-15,0-15 16,0-31-1,0 46-15,0-15 16,0 0-16,-15-31 16,15 30-1,-16-14-15,16 15 16,-15-16 0,-1 31-16,16-15 31,-16-15-16,16 14 1,0 1-16,0 16 16,-15-16-16,15 15 15,0 0 1,0-15-16,-16-15 16,16 30-16,0-15 0,-15 0 15,-1 15-15,16 1 31,-15-32-31,15 16 16,0 15 0,0-15-16,0 0 15,-16 0-15,16 0 16,0 0 0,-16-16-16,16 31 15,0 1-15,-15-16 16,15 0-1,0 0-15,-16-31 16,16 31 0,0 0-16,0 15 0,0-15 15,0 16-15,0-1 16,0-15 0,0 15-16,0 1 15,0-1-15,0 1 16,0-1-1,0 1-15,0-1 16,0-15-16,0 15 16,0 1-1,0-16-15,0 15 16,0 1-16,0-1 16,0-15-16,0 15 15,0 1 1,0-16-16,0-1 15,0 1-15,0 0 16,0-15-16,0 14 16,0 1-16,0 0 15,0 0-15,0 15 16,0 1-16,0-16 16,0 15-16,0-15 15,0 15-15,0 1 16,0-1-16,0 1 15,0-16-15,0 15 16,0-15-16,0 0 16,0 15-16,0-15 15,0 16 1,0-17-16,0 1 16,0 16-16,0-16 15,0 0-15,0-1 16,0 1-16,0 16 15,0-1 1,0 1-16,0-1 16,0 0-16,0 1 15,0-1-15,0 1 16,0-16-16,0 15 16,0-15-16,0 15 15,0 1-15,0-1 16,0 1-16,0-1 15,0 1-15,0-1 0,0 0 32,-15 1-17,15-1 95,0 1-79,0-1-15,0 1 15,0-1-31,0 0 78,0 1-47,0-1 16,0 1-47,0-1 109,0 1-93,0-1-16,0 0 16,0 1-1,0-1 17,-16 1 186,1 15-202,-32 0-16,0 0 16,-15 0-16,-32 0 15,1 0-15,-16 0 16,16 0-16,30 0 15,-30 0-15,15 0 16,31 0-16,16 0 16,0 0-16,16 0 15,-1 0-15,0 0 16,1 0 0,-1 0-16,-15 0 15,0 0-15,0 0 16,-16 0-16,-15 0 15,0 0-15,15 0 0,-15 0 16,15 0-16,-15 0 16,15 0-16,0 0 15,1 0-15,14 0 16,-14 0-16,-17-16 16,32 16-16,-15-15 15,30 15 1,-15 0-16,15 0 15,-15 0 1,0 0-16,0 0 16,0 0-16,0 0 15,-16 0-15,16 0 16,-16 0-16,16 0 16,0 0-16,0 0 0,-16 0 15,16 0-15,15 0 16,-30 0-16,30 0 15,-15 0-15,0 0 16,0 15-16,15 1 16,-15-1 15,15-15-15,1 0-1,-16 0-15,15 0 16,-31 16-1,32-16-15,-32 0 16,0 0-16,-15 0 16,15 0-16,1 0 0,-1 0 15,-31 0-15,31 0 16,1 0-16,14 0 16,1 0-16,0 0 15,0 0-15,15 0 16,1 0-1,-1 0-15,-15 0 0,0 0 16,16 0-16,-17 0 16,17 0-1,-16 0-15,0 0 16,-32 15-16,32-15 16,16 0-16,-48 0 31,32 0-31,-16 0 0,16 0 15,0 0-15,0 0 16,15 0 0,1 0-16,-1 0 15,1 0-15,-1 0 16,1 0-16,-1 0 16,0 0-16,1 0 15,-1 0 1,1 0-16,-1 0 15,-15 16-15,-16 0 16,16-1-16,0-15 16,-31 16-1,31-16 1,15 0 0,0 0-16,1 0 15,-1 0-15,-30 15 31,15-15-15,15 0-16,0 0 16,1 0-16,-16 0 0,15 0 15,-31 16 1,16-1 0,16-15-1,-1 0-15,-15 16 16</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0"/>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179 164 0,'-15'0'141,"-1"0"-125,-15 15-16,16-15 15,-17 16 1,1-1 15,0 1 0,31-1 32,0 1-47,0-1 15,0 1-31,0-1 15,0 1 17,0-1 15,0 1-47,0-1 15,0 1-15,0-1 31,0 1-15,16-1 15,-1 1-15,1-1 0,-1 1 15,1 0-16,-16-1 1,16-15 0,15 16-1,-16-16 1,1 0-16,-1 0 16,1 0-16,0 15 15,-1-15-15,1 0 16,-1 0-16,1 0 15,15 0 1,-15 0-16,-1 0 16,1 0-1,-1 0-15,16 0 16,-15 0-16,0 0 16,-1 0-1,16 0-15,-15 0 16,15 0-16,-15-15 0,-1 15 31,1-47 16,-1 16-31,1 15-16,-16 1 31,0-1-16,0 1-15,0-1 16,0 1 0,0-1-1,0 1 1,0-1-16,0 1 16,0-1-1,0-15 1,0 16-1,-16-1 1,16-15 0,-15 16-16,-1 15 31,16-16-15,-15 0-16,-1 1 15,0-1 16,1 1-15,15-1 0,-16 1 15,1-1 0,-16 1-15,15-1 15,0 16-15,1 0-1,-1 0 1,1 0 0,-1 0-16,1 0 15,-1 0-15,0 0 16,1 0-1,-1 0-15,1 0 16,-1 0-16,-15 0 16,15 16 15,16-1-15,-15-15-1,-16 16 1,15-16-1,1 15 17,-1 1-17,16-1 95,0 1-79,0-1 0,0 1-31</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4 200 0,'0'-15'94,"0"-1"-94,0 1 16,0 0-16,0-16 15,0 14-15,0 2 16,0-1-1,0 2 1,0-2-16,0 1 16,0-1 77,15 16-77</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0 110 0,'0'16'31,"16"-16"-31,15-16 31,0 1-31,-16 15 16,17-16-16,-1-15 0,0 16 15,-16-1-15,1 16 16,-1 0 0,17-15-16,-17 15 78,1 0-63,-1 15 1</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0 0,'15'16'0,"17"-16"32,-1 0-32,31 0 15,-46 0-15,15 0 0,0 0 16,-15 0-16</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4"/>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0-1 0,'16'0'16,"0"0"15,-1 0-15,-15 31-1,0 0-15,0-16 16,0 0-16,0 1 0,0-1 16</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5"/>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78-1 0,'0'15'78,"0"0"-62,0 1-16,0 0 16,0-1-16,0 0 15,0 0 110,-47-15-109,16-15-16</inkml:trace>
</inkml:ink>
</file>

<file path=ppt/ink/ink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4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0,'0'0'16,"0"0"-16,0 0 0</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6"/>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95 2 0,'-16'0'46,"-15"0"-46,15 0 16,-15 15-16,31 0 47</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171 13 0,'-16'-14'63,"-14"14"-48,14 0 1,1 0-16,-2 0 16,-14 0-16,16 0 15,-1 0 1,1 0-1</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8"/>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234 78 0,'0'-31'62,"-16"31"-46,-15-16-16,0 1 15,0 15 1,15 0 0,1 0-1,-17 0-15,17 0 16,-1 0 140,-15-16-140</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79"/>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92 139 0,'16'-15'125,"-16"-1"-109,0 1 15,-16-16 250,1 31-265,-16-31 0,0 16-16,16-1 15</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0"/>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1365 0,'0'-15'16,"0"-16"0,0 15-16,0 1 0,0-17 15,0 1-15,0-16 16,0 16-16,16-31 15,-16 31-15,0 0 16,15 0 0,-15 16-1,16-48-15,-16 32 16,0 0-16,15-16 16,1 16-1,-16 0 1,16-31-16,-16 30 15,0 17 17,15-32-32,-15 31 15,0 1-15,16-32 16,-16 31-16,0 1 16,15-16-1,1 15 1,-1 0-16,1-30 15,-16 30-15,0-14 16,0-1 0,16 0-16,-1 31 15,1-16-15,-16 0 657,15-15-657,1 16 15,-16-1 1,15-15-16,1 15 15,-1 1 1,1-16 0,0-1 77,-1-14-30,16 46 140,-15 15-203,-1 1 16,-15 15-1,16-15-15,-1-1 16,1 1-16,0-16 16,15 15-1,-16 1 1,1 15 15,-16-15-31,15-1 16,1 1-1,0 15 1,-1-31 0,1 16-1,-1 15 1,1-16-16,-16 1 31,0 0 0,15 14-31,1 1 32,-16-16-17,0 1 1,15 0-1,1-1-15,-16 1 47,16-1-15,-16 1 30,15 0-62,-15-1 31,16 1-31,-1-16 344,1-16-313,-1 1-15,1-1 15,-1 16-15,1 0-1,0-16 32,-1 32 203,1 15-234,-1 0-16,1-15 16,-1 0-16,1 15 15,0 0 1,-1-31 15,1 16-31,-16-1 16,0 1-1,15-1-15,-15 1 16,16-1 0,-1-15-1,1 16-15,-1 0 16,1-1-1,-16 1 1,16 15 0,-16-15 31,31-1-16,-16-15 0,1 31 16,-1-15-31,1-16 15,0 0 125,0 0-140,0-16-16,-1 1 15,1 15-15,-1-16 0,1 1 16,-1-1-16,-15 0 16,16 1-1,0-16 16,-1-1 1,1 17-32,-1-1 15,1-30 1,-1 14 15,1 1 32,-1 16-32,1-1-31,-16 0 47,0 1 0,16-1-47,-16 1 15,0-1 1,0 0 15,0 1-31,0-1 16,0 1 171,15 15-171,1 31-16,-1-16 16,1 32-1,-16-31-15,0-1 16,15 17-16,1-1 15,0-31-15,-16 15 16,0 1 0,15 15-16,-15-15 15,16-1 1,-16 1 0,15 15-1,-15-15 1,0-1-16,16 1 15,-16-1-15,15 17 16,1-17 0,-16 1-1,0-1 1,15 1 156,1-16-172,0-16 0,-1 1 15,-15-1-15,31 16 16,0-15-16,-15-1 16,-1 0-16,1 1 15,0-1-15,-1 16 110,32 0-95,-32 31-15,17-15 16,-1 15-16,15 16 0,17 0 16,-17-1-16,-15 16 15,32-31-15,-32 16 16,0 0-16,0-32 15,-15-15-15,-1 16 16,1-1 1156,-16 1-1156,15-16 62</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1"/>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15 500 0,'-16'-16'78,"16"-15"-62,16-16-1,-16 32 1,15-16-16,-15 15 16,16-15-1,-1 15 17,-15 1-17,31-1 63,-15 1-62,0 15 0,-1 0-1,16-15-15,-15 15 31,0 0-31,-1 0 63,1 0-32,-1 0 16,1 0-31,0 0-1,-1 15 17,1 0-17,-16 1 1,15-16-16,1 15 15,0-15 173,-1 0-188,-15-15 16,0-1 15,16-14-31,-1 15 15,1-16-15,0-1 32,-1 17-17,1-1 1,-1 16 0,1-15-1,-16-1-15,16-15 31,-1 16-15,1-1 0,15 0-1,-15 16 1,-1-15-16,1 15 16,-1 0 46,1 0-46,0 0-16,-1 0 0,1 0 47,-1 0 15,1 0 1,0 0-48,-1 15 32,1 1 0,-1 0 0,1 15-32,-16-16 1,15 1 47,1-16 15</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2"/>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1 285 0,'0'31'47,"0"30"-32,0-15 1,15 16-16,-15-31 15,0-16 1,16 32-16,0-17 16,-1 1-16,-15 0 15,16 15-15,-1-15 16,-15-16 0,0 32-16,16-1 15,-1-15-15,1 15 16,-1-15-16,-15-16 15,0 16-15,16 0 16,-16-16-16,0 16 16,0 0-16,31 15 15,-15-15-15,-16-16 16,0 16-16,15 0 16,-15-16-16,0 1 15,0-1-15,16 31 16,-16-30-16,0-1 15,0 16-15,0 0 32,0 0-32,0-16 15,0 0-15,0 16 16,0 0-16,0-15 16,0 14-1,0-14-15,0-1 16,0 1-16,0 14 15,0-14-15,0-1 16,0 16 0,0-16-16,0 1 15,0-1 1,0 1-16,0-1 16,0 16-16,0 0 15,0-16-15,0 16 16,0-16-16,0 15 15,0-14-15,0 14 16,-16 17-16,16-32 16,0 16-16,0 0 15,0-1-15,0 1 16,0 15 0,0-15-16,0 0 15,0 0-15,0 15 16,0-15-16,0 0 15,0 0 1,0-1-16,0 17 16,0-17-16,0 1 15,0 0-15,0-15 0,0 14 16,0 1-16,0 0 16,0 0-16,0 0 15,0-1-15,0 1 16,0 0-16,0 0 15,0-16-15,0 1 16,0 15 0,0-1-16,0 1 15,0 0-15,0 15 16,0-15-16,0 15 16,0-15-16,0 31 15,0-47-15,0 1 16,0 14-1,0 1-15,0-15 0,0-1 16,0 16-16,0-16 16,0 16-1,0-16-15,0 1 16,0-1-16,0 1 62,0-1-62,0 16 0,0 0 16,0 15-16,0-31 16,0 16-16,0 0 15,0 0-15,0 0 32,0-16-32,0 0 15,0 16-15,0-15 16,0 14-16,0-14 15,16-1-15,-1-15 250,17 0-234,-1 0-16,46 0 16,-61 0-16,62-15 15,-31 15-15,-1 0 16,32 0-16,-16 0 16,1 0-16,-17 0 31,1 0-31,0 0 0,-1 0 15,-15 0-15,32 0 16,-32 0-16,-16 0 16,17 0-16,-1 0 0,-16 0 15,16 0 1,0 0-16,-15 0 16,15 0-16,-15 0 15,-1 0 1,1 0-16,-1 0 15,1 0-15,0 0 16,-1-16-16,1 16 16,-1 0-1,1 0-15,31-15 16,-16 0-16,0 15 16,31 0-16,0 0 15,-15 0-15,15 0 16,-15 0-16,62-16 15,-62 16-15,-1 0 16,-15 0 0,0 0-16,16 0 15,-16 0-15,0 0 16,1 0-16,-17 0 16,1 0-16,-1 0 15,16 0-15,16 0 16,15 0-16,-14 0 15,14 0-15,16 0 16,-31 0-16,-1 0 16,1 0-16,15 0 15,-30 0-15,-17 0 16,47 0-16,-31 0 16,16 0-16,0 0 15,-16 0 1,16 0-16,-16 0 15,16 0-15,-16 0 16,46 0-16,-45 0 16,14 0-16,1 0 15,31 0-15,-16 16 16,-31-16-16,47 0 16,-31 0-16,-1 0 0,1 0 15,0 0 1,15 0-16,-15 0 15,-1 0-15,1 0 16,0 0-16,-16 0 16,31 0-16,-15 0 15,0 0-15,-1 0 0,-15 0 16,16 0-16,-16 0 16,0 0-16,0 0 15,-15 0-15,0 0 16,15 0-16,-16 0 15,1 0-15,-1 0 16,1 0 0,-1 0-16,1 0 15,0 0-15,15 0 32,-16 0-17,1 0-15,-1 0 16,1 0-16,0 0 15,-1 0 204,1-31-203,-16 15-1,15-30-15,-15 31 16,0-16-16,16-15 16,-16 30-16,0-14 15,0-1-15,15-16 0,1 32 16,-16 0 0,0-1-16,0 1 15,16-31 1,-16 30-1,0 1-15,0-16 16,0 0 0,0 16-16,0-1 15,0-14-15,0-1 16,0 0-16,0 15 16,0-14-16,0-1 15,0 15-15,0-14 16,0-32-1,0 47-15,0-16 16,0 0-16,-16-31 16,16 31-1,-16-15-15,16 15 16,-15-15 0,-1 31-16,16-16 31,-15-15-16,15 15 1,0 0-16,0 16 16,-16-16-16,16 15 15,0 1 1,0-16-16,-15-15 16,15 31-16,0-16 0,-16 0 15,0 16-15,16-1 31,-15-30-31,15 15 16,0 16 0,0-16-16,0 0 15,-16 0-15,16 0 16,0 1 0,-15-17-16,15 32 15,0 0-15,-16-16 16,16 0-1,0 0-15,-15-29 16,15 29 0,0 0-16,0 15 0,0-14 15,0 14-15,0 1 16,0-16 0,0 16-16,0-1 15,0 1-15,0-1 16,0 1-1,0 0-15,0-1 16,0-15-16,0 16 16,0 0-1,0-16-15,0 15 16,0 1-16,0-1 16,0-14-16,0 14 15,0 1 1,0-16-16,0 0 15,0 0-15,0 1 16,0-17-16,0 17 16,0-1-16,0 0 15,0 0-15,0 16 16,0-1-16,0-15 16,0 16-16,0-16 15,0 16-15,0-1 16,0 1-16,0 0 15,0-16-15,0 15 16,0-14-16,0-1 16,0 15-16,0-15 15,0 16 1,0-16-16,0 0 16,0 16-16,0-16 15,0 0-15,0 1 16,0-1-16,0 15 15,0 1 1,0 0-16,0-1 16,0 1-16,0-1 15,0 1-15,0 0 16,0-16-16,0 15 16,0-15-16,0 16 15,0 0-15,0-1 16,0 1-16,0-1 15,0 1-15,0 0 0,0-1 32,-16 1-17,16-1 95,0 1-79,0 0-15,0-1 15,0 1-31,0-1 78,0 1-47,0 0 16,0-1-47,0 1 109,0-1-93,0 1-16,0-1 16,0 1-1,0 0 17,-16-1 186,1 16-202,-32 0-16,1 0 16,-17 0-16,-30 0 15,0 0-15,-16 0 16,15 0-16,32 0 15,-31 0-15,15 0 16,31 0-16,16 0 16,0 0-16,15 0 15,1 0-15,-1 0 16,1 0 0,-1 0-16,-15 0 15,0 0-15,0 0 16,-16 0-16,-15 0 15,-1 0-15,17 0 0,-17 0 16,17 0-16,-16 0 16,15 0-16,0 0 15,0 0-15,16 0 16,-15 0-16,-17-15 16,32 15-16,-15-16 15,30 16 1,-15 0-16,15 0 15,-15 0 1,0 0-16,0 0 16,0 0-16,0 0 15,-16 0-15,16 0 16,-16 0-16,16 0 16,-1 0-16,1 0 0,-16 0 15,16 0-15,15 0 16,-30 0-16,30 0 15,-15 0-15,0 0 16,0 16-16,15-1 16,-15 1 15,15-16-15,1 0-1,-16 0-15,15 0 16,-30 15-1,30-15-15,-31 0 16,1 0-16,-17 0 16,17 0-16,-1 0 0,0 0 15,-31 0-15,32 0 16,-1 0-16,16 0 16,0 0-16,0 0 15,0 0-15,15 0 16,0 0-1,1 0-15,-16 0 0,0 0 16,15 0-16,-15 0 16,15 0-1,-15 0-15,0 0 16,-31 15-16,31-15 16,15 0-16,-46 0 31,31 0-31,-16 0 0,16 0 15,0 0-15,0 0 16,15 0 0,1 0-16,-1 0 15,0 0-15,1 0 16,-1 0-16,1 0 16,-1 0-16,1 0 15,-1 0 1,1 0-16,-1 0 15,-15 16-15,-16-1 16,16 1-16,0-16 16,-31 15-1,30-15 1,17 0 0,-1 0-16,1 0 15,-1 0-15,-30 16 31,14-16-15,17 0-16,-1 0 16,1 0-16,-16 0 0,15 0 15,-31 15 1,16 0 0,16-15-1,-1 0-15,-15 16 16</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179 164 0,'-15'0'141,"-1"0"-125,-15 15-16,16-15 15,-17 16 1,1-1 15,0 1 0,31-1 32,0 1-47,0-1 15,0 0-31,0 0 15,0 1 17,0-1 15,0 1-47,0-1 15,0 1-15,0-1 31,0 1-15,16-1 15,-1 1-15,1-1 0,-1 1 15,1 0-16,-16-1 1,16-15 0,15 16-1,-16-16 1,1 0-16,-1 0 16,1 0-16,0 15 15,-1-15-15,1 0 16,-1 0-16,1 0 15,15 0 1,-15 0-16,-1 0 16,1 0-1,-1 0-15,16 0 16,-15 0-16,0 0 16,-1 0-1,16 0-15,-15 0 16,15 0-16,-15-15 0,-1 15 31,1-47 16,-1 16-31,1 15-16,-16 1 31,0-1-16,0 1-15,0-1 16,0 1 0,0-1-1,0 1 1,0-1-16,0 1 16,0 0-1,0-16 1,0 16-1,-16-1 1,16-15 0,-15 16-16,-1 15 31,16-16-15,-15 0-16,-1 1 15,0-1 16,1 1-15,15-1 0,-16 1 15,1-1 0,-16 1-15,15-1 15,0 16-15,1 0-1,-1 0 1,1 0 0,-1 0-16,1 0 15,-1 0-15,0 0 16,1 0-1,-1 0-15,1 0 16,-1 0-16,-15 0 16,15 16 15,16-1-15,-15-15-1,-16 16 1,15-16-1,1 15 17,-1 1-17,16-1 95,0 1-79,0-1 0,0 1-31</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4"/>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4 200 0,'0'-15'94,"0"-1"-94,0 1 16,0-1-16,0-15 15,0 16-15,0 0 16,0-1-1,0 1 1,0-1-16,0 1 16,0-1 77,15 16-77</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5"/>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0 110 0,'0'16'31,"16"-16"-31,15-16 31,0 1-31,-16 15 16,17-16-16,-1-15 0,0 16 15,-16-1-15,1 16 16,-1 0 0,17-15-16,-17 15 78,1 0-63,-1 15 1</inkml:trace>
</inkml:ink>
</file>

<file path=ppt/ink/ink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0"/>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14 16 0,'0'0'0,"0"0"16,0 0-16,0 0 16,0 0-1,0 0-15,0 0 0,0 0 31,0 0-15,0 0-16,0 0 0,0 0 16,0 0-1,0 0-15,14-8 16,28-1-16,-14 9 16,14 0-16,28 0 15,0 0-15,-42 0 16,-14 0-16,14 0 15,-14 0-15,-14 0 0,0 0 16,-14 0 0,14 9-16,-14-1 15,-28 10-15,0-11 16,28 2 0,-14-9-16,-28 9 0,14-9 15,28 0 1,0 0-16,-14 0 15,14 0 1,0 0-16,0 0 0,0-9 31,14 9-31,0 0 16,0 0-16,0 0 16,0 0-1,0 9-15,14 8 0</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6"/>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0 0,'15'16'0,"17"-16"32,-1 0-32,31 0 15,-46 0-15,15 0 0,0 0 16,-15 0-16</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0-1 0,'16'0'16,"0"0"15,-1 0-15,-15 31-1,0 0-15,0-16 16,0 0-16,0 1 0,0-1 16</inkml:trace>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8"/>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77-1 0,'0'15'78,"0"0"-62,0 1-16,0 0 16,0-1-16,0 0 15,0 0 110,-46-15-109,15-15-16</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89"/>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95 2 0,'-16'0'46,"-15"0"-46,15 0 16,-15 14-16,31 2 47</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90"/>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170 13 0,'-16'-14'63,"-15"14"-48,16 0 1,-1 0-16,2 0 16,-18 0-16,17 0 15,-1 0 1,1 0-1</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9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234 78 0,'0'-31'62,"-16"31"-46,-15-16-16,0 1 15,0 15 1,15 0 0,1 0-1,-17 0-15,17 0 16,-1 0 140,-15-16-140</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9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92 140 0,'16'-15'125,"-16"-1"-109,0 0 15,-16-14 250,1 30-265,-16-32 0,0 17-16,16-1 15</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9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1365 0,'0'-15'16,"0"-16"0,0 15-16,0 1 0,0-17 15,0 1-15,0-16 16,0 16-16,16-31 15,-16 31-15,0 0 16,15 0 0,-15 16-1,16-48-15,-16 32 16,0 0-16,15-16 16,1 16-1,-16 0 1,16-31-16,-16 30 15,0 17 17,15-32-32,-15 31 15,0 1-15,16-32 16,-16 31-16,0 1 16,15-16-1,1 15 1,-1 0-16,1-30 15,-16 30-15,0-14 16,0-1 0,16 0-16,-1 31 15,1-16-15,-16 0 657,15-15-657,1 16 15,-16-1 1,15-15-16,1 15 15,-1 1 1,1-16 0,0-1 77,-1-14-30,16 46 140,-15 15-203,-1 1 16,-15 15-1,16-15-15,-1-1 16,1 1-16,0-16 16,15 15-1,-16 1 1,1 15 15,-16-15-31,15-1 16,1 1-1,0 15 1,-1-31 0,1 16-1,-1 15 1,1-16-16,-16 1 31,0 0 0,15 14-31,1 1 32,-16-16-17,0 1 1,15 0-1,1-1-15,-16 1 47,16-1-15,-16 1 30,15 0-62,-15-1 31,16 1-31,-1-16 344,1-16-313,-1 1-15,1-1 15,-1 16-15,1 0-1,0-16 32,-1 32 203,1 15-234,-1 0-16,1-15 16,-1 0-16,1 15 15,0 0 1,-1-31 15,1 16-31,-16-1 16,0 1-1,15-1-15,-15 1 16,16-1 0,-1-15-1,1 16-15,-1 0 16,1-1-1,-16 1 1,16 15 0,-16-15 31,31-1-16,-16-15 0,1 31 16,-1-15-31,1-16 15,0 0 125,0 0-140,0-16-16,-1 1 15,1 15-15,-1-16 0,1 1 16,-1-1-16,-15 0 16,16 1-1,0-16 16,-1-1 1,1 17-32,-1-1 15,1-30 1,-1 14 15,1 1 32,-1 16-32,1-1-31,-16 0 47,0 1 0,16-1-47,-16 1 15,0-1 1,0 0 15,0 1-31,0-1 16,0 1 171,15 15-171,1 31-16,-1-16 16,1 32-1,-16-31-15,0-1 16,15 17-16,1-1 15,0-31-15,-16 15 16,0 1 0,15 15-16,-15-15 15,16-1 1,-16 1 0,15 15-1,-15-15 1,0-1-16,16 1 15,-16-1-15,15 17 16,1-17 0,-16 1-1,0-1 1,15 1 156,1-16-172,0-16 0,-1 1 15,-15-1-15,31 16 16,0-15-16,-15-1 16,-1 0-16,1 1 15,0-1-15,-1 16 110,32 0-95,-32 31-15,17-15 16,-1 15-16,15 16 0,17 0 16,-17-1-16,-15 16 15,32-31-15,-32 16 16,0 0-16,0-32 15,-15-15-15,-1 16 16,1-1 1156,-16 1-1156,15-16 62</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9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15 500 0,'-16'-16'78,"16"-15"-62,16-16-1,-16 31 1,15-15-16,-15 16 16,16-16-1,-1 15 17,-15 0-17,31 1 63,-15 0-62,0 15 0,-1 0-1,16-14-15,-15 14 31,0 0-31,-1 0 63,1 0-32,-1 0 16,1 0-31,0 0-1,-1 14 17,1 1-17,-16 0 1,15-15-16,1 16 15,0-16 173,-1 0-188,-15-16 16,0 1 15,16-14-31,-1 13 15,1-15-15,0 0 32,-1 15-17,1 1 1,-1 15 0,1-16-1,-16 0-15,16-15 31,-1 16-15,1-1 0,15 0-1,-15 16 1,-1-15-16,1 15 16,-1 0 46,1 0-46,0 0-16,-1 0 0,1 0 47,-1 0 15,1 0 1,0 0-48,-1 15 32,1 1 0,-1 0 0,1 15-32,-16-16 1,15 1 47,1-16 15</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07-19T09:45:23.99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1 285 0,'0'31'47,"0"30"-32,0-14 1,15 14-16,-15-30 15,0-16 1,16 32-16,0-16 16,-1-1-16,-15 1 15,16 15-15,-1-15 16,-15-15 0,0 30-16,16 0 15,-1-15-15,1 15 16,-1-15-16,-15-16 15,0 16-15,16 0 16,-16-16-16,0 16 16,0 0-16,31 15 15,-15-15-15,-16-15 16,0 14-16,15 1 16,-15-15-16,0-1 15,0 0-15,16 32 16,-16-32-16,0 1 15,0 14-15,0 1 32,0 0-32,0-16 15,0 1-15,0 15 16,0 0-16,0-16 16,0 16-1,0-16-15,0 1 16,0-1-16,0 16 15,0-16-15,0 1 16,0 14 0,0-14-16,0-1 15,0 1 1,0-1-16,0 1 16,0 14-16,0 1 15,0-15-15,0 14 16,0-14-16,0 13 15,0-14-15,0 16 16,-16 15-16,16-30 16,0 14-16,0 1 15,0 0-15,0 0 16,0 15 0,0-15-16,0 0 15,0 0-15,0 15 16,0-15-16,0-1 15,0 1 1,0 0-16,0 15 16,0-15-16,0 0 15,0 0-15,0-16 0,0 16 16,0 0-16,0 0 16,0-1-16,0 1 15,0 0-15,0 0 16,0 0-16,0 0 15,0-16-15,0 0 16,0 16 0,0 0-16,0 0 15,0 0-15,0 15 16,0-15-16,0 15 16,0-15-16,0 31 15,0-47-15,0 0 16,0 16-1,0 0-15,0-16 0,0 1 16,0 15-16,0-16 16,0 16-1,0-16-15,0 1 16,0-1-16,0 1 62,0-1-62,0 16 0,0 0 16,0 15-16,0-31 16,0 16-16,0 0 15,0 0-15,0 0 32,0-16-32,0 0 15,0 16-15,0-15 16,0 14-16,0-14 15,16-1-15,-1-15 250,17 0-234,-1 0-16,46 0 16,-61 0-16,62-15 15,-31 15-15,-1 0 16,32 0-16,-16 0 16,1 0-16,-17 0 31,1 0-31,0 0 0,-1 0 15,-15 0-15,32 0 16,-32 0-16,-16 0 16,17 0-16,-1 0 0,-16 0 15,16 0 1,0 0-16,-15 0 16,15 0-16,-15 0 15,-1 0 1,1 0-16,-1 0 15,1 0-15,0 0 16,-1-16-16,1 16 16,-1 0-1,1 0-15,31-15 16,-16 0-16,0 15 16,31 0-16,0 0 15,-15 0-15,15 0 16,-15 0-16,62-16 15,-62 16-15,-1 0 16,-15 0 0,0 0-16,16 0 15,-16 0-15,0 0 16,1 0-16,-17 0 16,1 0-16,-1 0 15,16 0-15,16 0 16,15 0-16,-14 0 15,14 0-15,16 0 16,-31 0-16,-1 0 16,1 0-16,15 0 15,-30 0-15,-17 0 16,47 0-16,-31 0 16,16 0-16,0 0 15,-16 0 1,16 0-16,-16 0 15,16 0-15,-16 0 16,46 0-16,-45 0 16,14 0-16,1 0 15,31 0-15,-16 16 16,-31-16-16,47 0 16,-31 0-16,-1 0 0,1 0 15,0 0 1,15 0-16,-15 0 15,-1 0-15,1 0 16,0 0-16,-16 0 16,31 0-16,-15 0 15,0 0-15,-1 0 0,-15 0 16,16 0-16,-16 0 16,0 0-16,0 0 15,-15 0-15,0 0 16,15 0-16,-16 0 15,1 0-15,-1 0 16,1 0 0,-1 0-16,1 0 15,0 0-15,15 0 32,-16 0-17,1 0-15,-1 0 16,1 0-16,0 0 15,-1 0 204,1-31-203,-16 15-1,15-30-15,-15 31 16,0-16-16,16-15 16,-16 30-16,0-15 15,0 1-15,15-17 0,1 32 16,-16 0 0,0-1-16,0 1 15,16-32 1,-16 32-1,0 0-15,0-16 16,0 0 0,0 16-16,0-1 15,0-15-15,0 1 16,0-1-16,0 15 16,0-15-16,0 1 15,0 14-15,0-15 16,0-30-1,0 45-15,0-14 16,0-1-16,-16-31 16,16 31-1,-16-15-15,16 15 16,-15-15 0,-1 30-16,16-14 31,-15-17-16,15 17 1,0-1-16,0 15 16,-16-14-16,16 14 15,0 1 1,0-16-16,-15-15 16,15 30-16,0-15 0,-16 1 15,0 14-15,16 1 31,-15-31-31,15 15 16,0 15 0,0-15-16,0 1 15,-16-1-15,16 0 16,0 0 0,-15-15-16,15 31 15,0-1-15,-16-15 16,16 0-1,0 1-15,-15-30 16,15 29 0,0 0-16,0 16 0,0-16 15,0 16-15,0-1 16,0-15 0,0 16-16,0 0 15,0-1-15,0 1 16,0-1-1,0 1-15,0 0 16,0-16-16,0 15 16,0 1-1,0-16-15,0 16 16,0-1-16,0 1 16,0-16-16,0 16 15,0-1 1,0-15-16,0 1 15,0-1-15,0 0 16,0-15-16,0 15 16,0 0-16,0 0 15,0 0-15,0 16 16,0 0-16,0-16 16,0 15-16,0-15 15,0 16-15,0 0 16,0-1-16,0 1 15,0-16-15,0 16 16,0-16-16,0 0 16,0 16-16,0-16 15,0 15 1,0-15-16,0 1 16,0 14-16,0-15 15,0 1-15,0-1 16,0 0-16,0 16 15,0-1 1,0 1-16,0-1 16,0 1-16,0-1 15,0 1-15,0 0 16,0-16-16,0 15 16,0-14-16,0 14 15,0 1-15,0-1 16,0 1-16,0 0 15,0-1-15,0 1 0,0-1 32,-16 1-17,16-1 95,0 1-79,0 0-15,0-1 15,0 1-31,0-1 78,0 1-47,0 0 16,0-1-47,0 1 109,0-1-93,0 1-16,0-1 16,0 1-1,0 0 17,-16-1 186,1 16-202,-32 0-16,1 0 16,-17 0-16,-30 0 15,0 0-15,-16 0 16,15 0-16,32 0 15,-31 0-15,15 0 16,31 0-16,16 0 16,0 0-16,15 0 15,1 0-15,-1 0 16,1 0 0,-1 0-16,-15 0 15,0 0-15,0 0 16,-16 0-16,-15 0 15,-1 0-15,17 0 0,-17 0 16,17 0-16,-16 0 16,15 0-16,0 0 15,0 0-15,16 0 16,-15 0-16,-17-15 16,32 15-16,-15-16 15,30 16 1,-15 0-16,15 0 15,-15 0 1,0 0-16,0 0 16,0 0-16,0 0 15,-16 0-15,16 0 16,-16 0-16,16 0 16,-1 0-16,1 0 0,-16 0 15,16 0-15,15 0 16,-30 0-16,30 0 15,-15 0-15,0 0 16,0 16-16,15-1 16,-15 1 15,15-16-15,1 0-1,-16 0-15,15 0 16,-30 15-1,30-15-15,-31 0 16,1 0-16,-17 0 16,17 0-16,-1 0 0,0 0 15,-31 0-15,32 0 16,-1 0-16,16 0 16,0 0-16,0 0 15,0 0-15,15 0 16,0 0-1,1 0-15,-16 0 0,0 0 16,15 0-16,-15 0 16,15 0-1,-15 0-15,0 0 16,-31 15-16,31-15 16,15 0-16,-46 0 31,31 0-31,-16 0 0,16 0 15,0 0-15,0 0 16,15 0 0,1 0-16,-1 0 15,0 0-15,1 0 16,-1 0-16,1 0 16,-1 0-16,1 0 15,-1 0 1,1 0-16,-1 0 15,-15 16-15,-16-1 16,16 1-16,0-16 16,-31 15-1,30-15 1,17 0 0,-1 0-16,1 0 15,-1 0-15,-30 16 31,14-16-15,17 0-16,-1 0 16,1 0-16,-16 0 0,15 0 15,-31 15 1,16 0 0,16-15-1,-1 0-15,-15 16 16</inkml:trace>
</inkml:ink>
</file>

<file path=ppt/ink/ink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1"/>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17 0,'0'0'0,"0"0"0,0 0 15,0 0 1,0 0-16,0 0 0,0 0 16,0 0-1,0 0-15,0 0 0,0 0 16,0 0 0,0 0-1,0-8-15,0-2 0,0 10 31,0 0-31,0 0 16,0 0-16,0 0 16,0 0-16,0 0 15,0 0 1,0 0-16,0 0 16,0 0-16,0 0 15,0 0-15,0 0 0,0 10 16,0-10-1,0 0 1,0 0-16,0 0 0,0 0 16,0 0-16,0 0 15,0 0 1,0 0 0,0 0-16,0 0 15,0 0-15,0 0 16,0 0-16,0 0 15,0 0 1,0 0 0,0 0-16</inkml:trace>
</inkml:ink>
</file>

<file path=ppt/ink/ink5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9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48 3316 0,'0'0'0,"0"0"0,0 0 15,0 0-15,0 0 16,0 0 0,0 0-16,0 0 15,0 0-15,0 0 16,0 0-16,-11-11 15,11-1-15,-12-11 0,1-22 16,-1-36 0,12 36-1,0-12-15,0-105 0,0 2 16,0 80 0,0-12-16,12-114 15,11 33-15,-12 82 16,12-12-16,35-103 15,-24 114 1,0 0 0,57-103-16,-10 0 15,-47 115 1,-11 11-16,45-91 0,1-1 16,-23 92-1,0 0-15,57-56 16,-23 33-1,-46 46-15,1 11 0,22-33 16,0-2 0,-34 48-1,0-1-15,34-23 0,-22 35 16,-13-1-16,35-11 16,-10 11-1,-24 12 1,-1 0-16,24 0 0,-12 0 15,-11 0 1,-12 12-16,24 11 16,0 0-16,-13-11 15,-10 10-15,11 13 16,-12-13 0,0 2-16,24 44 0,-1 2 15,-11-36 1,-11 0-16,11 47 0,-12-1 15,0-46 1,-11 1-16,12 33 16,-1 13-16,-11-36 15,0-10-15,0 45 0,0-34 16,0-12-16,0 47 16,0-24-1,0-23 1,0-11-16,0 34 0,0 0 15,0-22 1,12 0 0,-1 44-16,0 2 15,-11-35 1,0-11-16,0 22 0,0-23 16,12 0-16,-1 58 0,-11 12 15,0-47 1,-11-11-16,-1 57 15,1-11 1,11-47-16,-11 2 16,-1 44-16,1 12 15,11-57 1,-12-12-16,12 47 16,0-12-16,0-35 31,0-11-31,0 23 0,0-24 15,0 2-15,0 22 16,0-1 0,0-22-16,0 1 15,0 10-15,0 0 16,0-11 0,0-12-16,0 12 0,0-12 15,0 2 1,0-13-16,0 11 0,0 0 15,0-11-15,0 0 16,0 0 0,0 0-16,0 0 0,0 0 15,0 0 1,0 0-16,0 0 0,0 0 16,0 0-1,0 0 1,0 0-16</inkml:trace>
</inkml:ink>
</file>

<file path=ppt/ink/ink5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98"/>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1010 134 0,'0'0'15,"0"0"-15,0 0 32,0 0-32,0 0 15,0 0-15,0 0 16,0 0-16,0 0 15,-12-12-15,1 1 16,-1 11 0,-11-12-16,-11-11 0,-23-1 15,23 13 1,-13-1-16,-32-11 16,10 23-16,35 0 15,-1 0-15,-22 23 16,0 0-16,23-10 15,-12-2-15,-23 24 16,35-12 0,0 0-16,-35 23 15,23 0 1,24-23 0,-1 0-16,0 35 0,0 11 15,12-34 1,-1-12-16,12 22 15,0 1-15,0-23 16,12 0-16,11 24 16,-12-24-16,0-11 0,12 33 15,11-9 1,-22-13-16,-1-12 16,23 24-16,1-1 15,-12-11 1,-12-11-16,12 11 15,0 0-15,-12-11 16,12-12-16,23 11 16,-23 1-16,0-12 0,23 11 15,11-22 1,-23 11 0,-11-12-16,34 1 0,0-1 31,-34 1-31,0-1 15,11-11-15,1 0 16,-12 11 0,-12 1-16,23-12 15,1 0-15,-13 11 16,-10-11-16,22-12 16,-22 23-16,-1-11 0,24-11 15,-13-12 1,-10 22-16,-1 1 15,1-23-15,-1-10 16,0 32 0,-11 1-16,0-23 15,0 0 1,0 23 0,0 0-16,-11-23 0,11 23 15,-11 0-15,-1-1 16,1-10-1,11 22-15,-12-11 16,1 0-16,0 0 16,11 12-16,-12-2 0,1 2 31,-24 11-31,1 0 16,-12 11-16,-11 13 0</inkml:trace>
</inkml:ink>
</file>

<file path=ppt/ink/ink5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96"/>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115-1 0,'0'0'0,"0"0"0,0 0 16,0 0-16,0 0 0,0 0 15,0 0 1,0 0-1,0 0-15,0 0 0,0 0 16,0 0 0,0 0-16,0 0 0,0 0 15,0 0 1,0 0-16,0 0 0,0 5 16,-5 0-16,0 5 15,0 5 1,5-5-1,-5 0-15,-5 10 0,0 5 16,5-15-16,0 0 16,0 15-16,0 5 15,0-10 1,0-1-16,-5 16 0,5 0 16,5-20 15,-4-5-31,-1 20 0,5-15 15,-5-5-15,0 20 16,0 0 0,5-15-16,-5 5 15,5 10-15,0-6 16,0-9 0,0-5-16,0 10 0,0-5 15,0-5 1,0-5-16,5 10 0,-5-5 15,0-5-15,5 5 16,0 0 0,0-5-16,-5 0 15,5 5 1,-1 0 0,1-5-16,0-5 0,5 5 15,10 0 1,-10 0-1,0-5-15,5 5 0,-5-5 16,-5 0-16,10 0 16,0-5-16,-10 5 15,0-5-15,5 0 16,0 0 0,-5 5-16,0-5 0,5 0 15,0 0 1,-5 0-1,5-5-15,5-5 0,-5 5 16,0-5-16,10-10 0,5-5 16,-10 15-1,-5 0-15,15-14 16,-5 4 0,-10 15-16,0-5 0,5-10 31,0 0-31,-5 10 15,-5 0-15,5-15 16,0 5 0,-5 15-16,0-5 15,-1-10-15,1 15 16,-5 0-16,5-15 16,0 6-16,0 9 15,-5 0-15,5-10 16,0-5-16,0 15 15,-5 0-15,5-10 16,-5 0 0,0 10-16,0 0 15,0 0 1,0 5 0,0 0-16,0 0 0,0 0 15,0 5 1,0 0-16,0 0 15,0 0-15,0 0 16,0 0-16,0 0 16,0 0-16,0 0 15,0 0-15,0 0 16,0 0 0,0 0-16,0 0 0,0 0 15,0 0 1,0 0-16,0 5 15,0 0 1,0 0 0,-5 0-16,0 5 15,0 5-15,5-5 16,-5-5-16,0 10 16,5-5-1,-5-5-15,0 15 0,0 0 16,5-10-16,-4 0 15,-1 10-15,0-1 16,0-9 0,0 5-16,-5 10 15,5-5-15,5-10 16,-5 0-16,0 10 16,-5 0-16,5-10 15,0 0-15,0 5 16,0-5-16,0 0 15,-5 10-15,0 5 16,5-10 0,0-5-16,0 10 15,0 0 1,5-10 0,-5-1-16,0 11 0,5-5 15,0-5 1,0-5-16,0 10 15,0-5-15,0-5 16,0 10-16,0-5 16,0-5-16,0 5 0,0 0 15,5 0 1,0-5 0,-5 0-16,5 5 0,0-5 15,0 0 1,-5 0-16,5 0 15,0 0 1,-5-5-16,5 5 16,0 0-1,0 0-15,-5-5 0,5 5 16,0 0 0,0 0-1,-5-5-15,5 5 0,-5-5 16,0 0-1,5 5-15,-5-5 0,0 0 16,0 0-16,0 0 16,5 5-1,-5-5-15,0 0 0,0 0 16,0 0 0,0 0-16,0 0 0,0 0 15,0 0 1,0 0-1,5 0-15,-5 0 0,0 0 16,0 0 0,5 0-16,-5 0 15,0 0 1,0 0-16,5 0 16,-5-5-16,0 5 15,5 0-15,-5-5 16,5 0-16,0 5 15,-5 0-15,0-5 16,5 0 0,0 5-16,-5-5 15,5 0-15,0 5 16,-5-5-16,0 0 16,0 0-16,0 5 15,4-5-15,1 0 16,0 0-1,0 5 1,-5-5-16,0 0 16,5 0-1,0 5-15,-5-5 16,5-5-16,0 5 16,-5 0-16,10-5 15,0-5-15,-5 10 16,0-5-16,5-5 15,0 5-15,-5 5 16,0 0-16,5-5 16,0 0-1,-5 5-15,0 0 0,5-5 16,-5 5 0,-5 0-16,5-4 0,5-1 15,-5 5 1,0 5-16,0-10 15,5 0-15,-5 5 16,-5 0-16,10 0 16,-5-5-1,0 5 1,-5 5-16,5-5 16,0 0-1,0 5-15,-5-5 0,5 5 16,-5 0-1,0-5-15,5 5 16,-5 0-16,0 0 16,0 0-16,0 0 0,0 0 15,0 0 1,0 0-16,0 0 16,0 0-1,0 0-15,0 0 0,0 0 16,0 0-1,0 0 1,5 0-16,-5 0 16,0 0-1,5 5-15,0 0 16,0 5-16,0-5 16,-5 0-16,10 5 15,0 5 1,-5-5-16,-5-5 0,10 10 15,-5-6-15,-5-4 16,5 10-16,0 0 16,0-5-1,-5-5-15,5 10 0,0-5 16,0-5 15,-5 5-31,5 0 0,0 0 16,0-5-1,-5 0-15,0 5 16,0-5-16,0 0 16,0 5-16,0-5 15,0 0 1,0-5-16,0 5 0,0 0 16,0-5-1,0 0-15,0 0 0,0 0 16,0 0-1,0 0-15,0 0 16,0 0-16,0 0 16,0 0-16,0 0 15,0 0-15,0 0 0,0 0 32,0 0-17,0 0-15,0 0 0,0 0 16,0-5-1,0 5 1,0-5-16,0 0 0,0 0 16,0 0-1,0-5-15,-5-5 16,5 10-16,-5-5 0,0-5 16,0 0-1,5 5 1,0 0-16,0-5 0,-5 0 15,5 10 1,0 0-16,0-5 0,-5 0 16,5 6-1,0-1-15,0 0 0,0 5 16,0-5-16,0 0 31,0 5-31,0 0 16,0 0-16,0 0 15,0 0 1,0 0 0,0 0-16,0 0 0,0 0 15,0 0 1,0 0-16,0 0 0,0 0 16,5 0-16,5 0 15,0 0-15,-5 0 16,0 0-16,5 0 15,0 5 1,-5 0 0,5-5-16,0 0 0,0 5 15,-5-5-15,0 0 16,0 0-16,5 0 16,-5 0-1,-5 0-15,5 0 0,0 0 16,-5 0-16,9 0 31,-4 0-31,0 0 16,0-5-16,0 5 15,5-5 1,-5 5-16,0-5 16,5 0-16,0 0 15,-5 5 1,0-5-16,5 0 0,-5 5 15,5-5-15,5-5 16,-5 0-16,-5 5 16,5 0-16,5-5 15,0 0 1,-10 5-16,0-5 16,5-5-1,0 0 1,-5 5-16,0-5 0,5-10 15,-5 10 1,0 0-16,5-15 16,0-5-16,-5 20 15,-5-4-15,5-11 16,0 0-16,0 20 16,-5 0-16,5-10 15,-5 5 1,0 10-16,0 0 0,0-5 15,0 5 1,0 5-16,0 0 16,0 0-16,0 0 15,0 0-15,0 0 0,0 0 16,0 0 0,0 0-16,0 0 15,0 0 1,0 0-1,0 0-15,0 0 16,0 0-16,0 0 16,0 0-16,0 10 15,0 0 1,5 0-16,-5 10 0,0 0 16,0-10-1,0 5-15,0 15 16,0-1-16,0-14 15,0 5-15,0 5 16,0 5-16,0-15 16,0-5-16,0 20 15,0-15 1,0 0-16,0 15 0,0 0 31,0-15-15,0 0-16,0 20 0,0-11 15,0-9 1,0-5-16,-5 15 16,5-5-16,0-10 15,0-5-15,0 10 16,0-5-16,0-5 0,0 10 16,0-5-1,0-5 1,0 0-16,0 0 0,0 0 15,0 0 1,0-5-16,0 5 16,0 0-1,0-5 1,0 0-16,0 5 16,0-5-16,0 0 0,0 0 15,0 0 1,0 0-1,0 0-15,0 0 0,0 0 16,0 0 0,0 0-16,0 0 0,0 0 15,0 0 1,0 0-16,0 0 16,0 0-16,0 0 15,0 0-15,0 0 16,0 0-16,0-5 0,0 0 15,0-10 1,0 10-16,0-5 16,0-5-16,0-5 15,0 10 1,0-5-16,5-10 16,0 0-1,0 15 1,-5-5-16,5-5 0,0 11 15,-5-1-15,10-5 16,-5 5 0,0 5-16,-5 0 15,5-5-15,0 5 16,0 5-16,-5-5 0,5 0 16,5 0-1,-5 5 1,0-5-16,5 5 0,-5 0 15,5 0-15,5 0 16,-5 0 0,-5 0-1,5 0-15,0 0 16,0 0 0,-6 0-16,1 5 0,5 0 15,0 0 1,-5 0-1,0-5-15,5 5 0,-5 0 16,-5-5-16,5 10 16,0 0-16,0-5 15,-5 0-15,5 5 16,0 0 0,0-5-16,-5-1 0,5 6 15,0 0 1,0-5-16,-5 0 0,5 0 15,-5 0 1,0 0 0,0-5-16,0 5 0,0 0 15,0 0-15,5 0 16,-5 0 0,0 0-1,0-5-15,0 5 16,0 0-1,0 0-15,0-5 0,0 5 16,0 0 0,0 0-1,0-5-15,0 5 0,0 0 16,0-5-16,0 5 0,0 5 16,0-5-1,5-5-15,-5 5 16,0 5-1,0-5-15,5-5 0,-5 5 16,0 0 0,0 0-1,0-5-15,0 5 16,0 0 0,5-5-16,-5 5 0,0 0 15,0 0 1,5-5-16,-5 5 15,5 0 1,-5 0-16,0-5 0,0 5 16,5 0-16,-5 0 15,0-5-15,0 5 16,0 0 0,0-5-1,0 5-15,5 0 16,-5 0-1,0-5-15,0 0 0,0 0 16,0 0 0,5 5-16,-5-5 15,5 5-15,-5-5 16,0 0-16,0 0 16,5 5-1,-5-5-15,0 0 16,0 0-16,0 0 15,5 0-15,-5 0 0,5 0 16,0 0 0,-5 5-16,5-5 15,0 5-15,-5-5 16,0 0-16,5 0 16,0 5-16,0-5 15,-5 0-15,5 0 16,0 0-1,-5 0-15,5 0 0,-5 0 16,0 0 0,5 0-16,0 0 15,0 0 1,0 0 0,-5 0-16,0 0 15,5 0-15,0 0 16,-5 0-16,5 0 15,0 0 1,-5 0-16,0 0 0,5 0 16,0 0-1,-5 0-15,5 0 0,0 0 16,0 0 0,-5 0-16,0 0 15,5-5-15,0 5 16,-5-5-16,5 0 15,0 5 1,-5-5-16,5 0 16,0 0-1,0 5 1,-5-5-16,5-5 0,0 0 16,0 5-1,-5 0-15,10-5 16,0 0-16,-5 5 15,0-5-15,5-5 0,10 0 16,-10 5 0,0 0-16,10-10 15,-9 10 1,-6 0-16,9-10 0,1 0 16,-5 10-16,-5 0 0,5 0 15,-5 0 1,0 5-1,-5 0-15,5-4 0,0 4 16,0 5 0,-5-5-16,0 0 15,0 0 1,0 0-16,0 0 16,0-5-1,0 5-15,0 0 16,-5-10-16,0 0 15,5 5 1,-5 0-16,-5-5 0,0 0 16,5 10-1,0 0-15,-5-5 0,5 5 16,0 0-16,-4-5 16,-1 5-1,5 5-15,-1-5 16,-4 5-16,5 0 31,5 0-31,-5 0 0,0 0 16,5 0-1,0 0 1,0 0-16,0 0 0,0 0 16,-5 0-16,0 5 15,0 0 1,5 0-16,-5-5 0,0 10 15,0 0 1,5-5-16,-5 0 0,0 10 16,0 0-1,5-5 1,0 0-16,0 10 0,0 0 16,0-10-16,0 0 15,0 10-15,0-10 16,0-1-16,0 6 15,0 0 1,0-5 0,0-5-16,5 5 15,-5 0-15,0-5 16,5 5-16,0 0 16,0 0-1,0-5-15,0 0 16,5 10-16,-5-10 15,0 0-15,10 5 16,-4 0 0,-6-5-16,0 0 0,4 0 15,1 0-15,-5 0 16,0-5-16,5 5 16,0 0-1,-5 0-15,-5-5 16,5 0-16,0 0 31,-5 0-31,5 0 0,0 0 16,0 0-1,-5 0-15,5 0 16,0 0-16,0 0 16,-5 0-16,5 0 15,0 0 1,0 0-16,-5 0 0,5 0 15,0 0 1,-5-5-16,5 5 0,5-5 16,-5 5-1,0-5-15,5 0 16,5 0-16,-5 0 31,-5 0-31,10-5 16,0 0-16,-5 5 15,-5 0-15,5-5 16,0-5 0,-5 10-16,0-5 0,5-5 15,-5 10 1,0-5-16,5-5 0,-5 0 16,0 10-1,-5-5-15,5-5 16,0 1-16,0 4 15,-5 0-15,5-10 16,0 0 0,0 10-16,-5 0 0,5-15 15,0 15 1,-5-5-16,5-10 0,0 5 16,0 10-1,-5-5-15,5-5 16,-5 0-16,0 10 31,5-5-31,-5-5 0,0 0 16,0 11-1,0-1-15,0-10 16,0 10 0,0 0-16,0-5 0,0 5 15,0 5 1,0 0-16,0 0 0,0 0 15,0 5 1,0 0-16,0 0 0,0 0 16,0 0-1,0 0-15,0 0 16,0 0 0,0 0-16,0 0 15,0 0 1,0 0-16,0 0 0,0 0 15,0 0 1,0 5 0,0 0-16,0 10 0,0 5 15,0-10 1,0 0-16,0 20 0,0-1 16,0-14-1,0-5-15,0 15 16,0-15-16,0 0 0,0 10 15,0 0 1,0-10 0,0 0-16,0 5 0,0 0 15,0-5 1,0-5-16,0 15 0,0-5 16,0-5-1,0-5-15,0 10 16,0-5-16,0-5 15,0 10 1,0 0 0,0-6-16,0-4 0,5 10 15,-5 0 1,0-10 0,5 0-16,-5 5 0,5 0 15,-5-5 1,0-5-16,0 10 0,0-5 15,5-5-15,-5 5 16,5 0 0,0 0-16,-5-5 0,5 5 15,0 0 1,0 0 0,-5-5-16,5 5 15,0 5 1,0-5-16,-5-5 15,5 5-15,0 0 16,-5 0-16,10 5 16,-1-5-1,-4 0-15,0-5 0,5 5 16,0 0-16,-5 0 16,0 0-16,0 0 15,0 0 1,0 0-16,0-5 15,5 5-15,0 0 16,-5 0 0,0-5-16,0 5 0,0-5 15,0 0-15,0 0 16,0 0-16,0 0 16,-5 0-16,5 0 15,0 0 1,0 0-16,-5 0 15,5 0 1,0-5 0,0 5-16,-5 0 0,5-5 15,0 5 1,-5-5-16,5 5 16,-5-5-16,0 5 15,5-5-15,-5 0 16,5 0-16,-5 5 15,0-5-15,0 0 16,0 0 0,0 5-16,0-5 0,5-10 15,-5 10 1,0-5-16,5-5 16,-5 0-1,0 10 1,0-5-16,0-5 15,-5 0-15,5 10 16,-5-5-16,0-5 16,0 0-1,5 10-15,-5-5 0,0 1 16,5 4-16,0 0 16,-5-5-16,0 0 15,5 5 1,0 0-16,0 0 15,0 0-15,0 5 16,0-5-16,0 0 0,0 0 31,0 5-15,0 0-16,0 0 16,0 0-1,0 0-15,0 0 0,0 0 16,0 0-1,0 0-15,0 0 16,0 0-16,0 0 16,0 0-16,0 0 0,0 0 15,0 0 1,0 0-16,0 0 16,0 0-1,0 0-15,5 0 0,5 5 16,0 0-16,0-5 15,15 10-15,0-5 16,-15 0 0,0-5-16,5 5 15,0 0-15,-5 0 16,-5-5-16,10 5 16,0 0-1,-10 0 1,0-5-16,10 5 15,-10-1-15,0-4 16,10 5-16,0-5 16,-10 0-1,0 0-15,10 0 16,-5 0-16,-5 0 16,0 0-16,5 0 0,-1 0 15,-4 0 1,0-5-16,5 1 15,-5 4-15,0-5 16,5 0-16,5 0 31,-5 0-31,-5 0 0,10-5 16,0 0 0,-5 5-1,-5 0-15,5-5 0,0 0 16,-5 5-1,0 0-15,0-5 16,0 5-16,0 5 16,-5-5-16,0 0 15,0 5-15,0-5 0,0 0 16,0 5 0,0 0-1,0-5-15,0 0 0,0 5 16,0 0-16,0-5 15,0 5-15,-5-5 16,5 5 0,-5-5-16,0 0 15,5 5-15,0 0 0,-5 0 16,0 0 0,5 0-1,-5-5-15,-5 5 16,0 0-1,5 0-15,0 0 16,-5 0-16,0 0 16,5 0-1,0 0-15,-5 0 16,5 0-16,0 0 0,-5 0 16,0 0-16,5 0 15,5 0-15,-10 5 16,5 0-1,5 0 1,-5-5-16,0 5 0,0 0 31,5 0-31,-4-5 0,-1 5 16,5 0 0,-5 0-16,0 5 15,0 0-15,0-5 16,0 5-16,0 10 15,-5-5 1,5-5-16,5 0 0,-5 5 16,0-1-1,5-4-15,0-5 0,0 5 16,0 0 0,0-5-1,0 0-15,0 5 0,0-5 16,0 0-16,0 5 15,0 0-15,0-5 16,0-5-16,0 5 16,0 5-1,0-5-15,5-5 0,-5 10 16,5 0 15,0-5-31,-5 0 0,5 5 16,0-5-1,-5 0-15,10 0 16,-5 0-16,0 0 16,-5-5-16,5 5 15,0 0 1,0 0-16,-5-5 0,4 5 16,1 0-16,0 0 15,-5-5-15,10 5 16,-5 0-1,-5-5-15,10 5 16,-5 0-16,0 0 31,0-5-31,5 5 0,-5 0 16,0 0 0,0-5-16,0 5 15,0 0 1,0-5-16,0 0 0,5 5 15,-5 0 1,0-5-16,0 0 0,5 0 16,-5 0-1,-5 0-15,5 0 0,5 0 16,-5 0 0,-5 0-16,5 0 15,0 0 1,0 0-1,-5 0-15,5 0 16,0-5-16,0 5 16,-5-5-16,5 0 15,0 5 1,-5-5-16,5 0 0,0 0 16,0 5-1,0-5-15,5-10 0,-5 0 16,0 10-1,-5 0-15,5-5 16,0-5-16,0 10 16,-5-5-16,5-5 15,0 10 1,-5 0-16,5-10 0,0 5 16,-5 5-1,0 0-15,0-5 0,0 0 16,0 5-1,5 0-15,0-5 16,0 0-16,0 5 31,-5-5-31,5-5 16,0 10-16,-5-5 0,5-4 16,0-1-1,0 10 1,-5 0-16,5-5 0,0 0 15,0 5 1,-5 0-16,5-5 0,0 5 16,0 5-1,-5-5-15,5 0 16,0 0-16,0 5 16,-5-5-16,5 0 15,0 5 1,-5-5-16,5 5 15,-5 0 1,0 0-16,0 0 16,5 0-16,0 0 15,0 0 1,-5 0-16,5 0 16,0 0-16,-5 0 15,0 0-15,5 0 0,-5 0 16,0 0-16,5 0 15,0 0 1,0 0-16,-5 5 16,5 0-16,0 0 15,0 0 1,-5-5-16,5 5 0,-1 5 16,1-5-1,0 0-15,0 5 0,0-5 16,-5 0-16,5 5 15,0 0 1,0-5-16,-5 0 16,5 5-1,0-1 1,-5-4-16,0 0 0,0 5 16,5 0-1,-5-5 1,0 0-16,0 5 0,0-5 15,0 5-15,0 0 16,0 0-16,0-5 16,0 0-16,0 5 15,0-5 1,0 0-16,0-5 0,0 5 16,0 0-1,0 0 1,0-5-16,0 0 15,0 0 1,0 0 0,0 0-16,0 0 0,0 0 15,0 0-15,0 0 16,0 0 0,0 0-16,0 0 0,0 0 15,0 0-15,0 0 16,0 0-16,0 0 15,0 0 1,0 0 0,0 0-16,0-5 0,0 0 15,0 0-15,0-5 0,0 0 32,0 5-17,0-5-15,0-5 16,0 5-1,0 5-15,0 0 0,0-5 16,0 0 0,0 5-1,0 0-15,0-5 0,0 5 16,0 5-16,0-4 0,0-1 16,0 5-1,0-5-15,5 0 16,0 0-16,0 5 15,-5-5-15,10 0 16,0 0-16,-5 5 16,-5-5-16,10 0 15,-5 5 1,-5-5-16,5 5 0,0 0 16,0 0-1,-5 0-15,5 0 16,0 0-1,0 0 1,-5 0-16,5 0 16,0 0-16,0 0 15,-5 0-15,10 0 16,-5 0 0,0 0-16,0 0 15,5 0-15,-5 0 16,-5 0-16,10 0 0,0 0 15,-5 0 1,0 0-16,5 0 16,0 0-16,-5 0 15,0 0-15,5 0 32,0 0-32,-5 0 15,0 0-15,5-5 16,-5 5-1,5-5-15,5 0 0,5 0 16,-10 0 0,0 0-16,10-5 15,-5 0-15,-5 5 16,-5 0-16,10-5 16,-10 5-16,0 5 15,-5-5-15,5 5 16</inkml:trace>
</inkml:ink>
</file>

<file path=ppt/ink/ink5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1545 4625 0,'0'0'0,"0"0"16,0 0-16,0 0 16,0 0-1,0 0-15,0 0 16,0 0-16,0 0 16,0 0-16,0 0 0,0 0 15,0 0 1,0 0-16,0 0 15,0 0-15,0 0 16,15-8-16,0 0 16,-7 8-1,-1-7-15,24-9 16,-1-7 0,-15 16-1,1-9-15,29-6 0,16-9 16,-31 16-1,-7-1-15,30-14 16,-30 15-16,0-8 16,23-23-16,-8 8 15,-15 22-15,-1-7 0,24-30 16,15 7 0,-31 23-1,-7-7-15,30-16 0,-7-8 16,-23 31 15,-8-7-31,23-16 0,-23 23 16,-7 0-16,22-15 15,1-16 1,-16 31-16,0 0 0,8-30 16,0-1-1,-8 31 1,-8-7-16,16-24 0,0 1 15,-15 22 1,-1 1-16,16-47 0,0 9 16,-16 37-1,1 8-15,0-23 16,-1 23-16,-7 0 0,8-30 16,-1-1-16,1 31 15,-8-7-15,8-31 16,-1 7-1,-7 31 1,0 0-16,0-30 0,0-8 16,0 30-1,-7 8 1,7-30-16,0 22 16,0 1-16,-8-16 15,0-8-15,8 31 16,-7-7-16,-1-24 15,-7 1 1,7 22 0,1 1-16,-8-31 0,-8-1 15,15 32-15,1-1 16,-16-22-16,15 22 16,-7 1-16,-8-31 15,0-1 1,16 32-16,-8 7 0,-1-38 31,-6 0-31,14 30 16,-7 1-16,-8-32 15,0 1 1,15 31-16,-7-1 16,-23-22-16,23 30 15,-8-8-15,-22-22 16,-1-9-16,23 32 15,0 7-15,-7-23 16,-8 0-16,15 23 16,-7-7-16,-31-24 15,0 8 1,31 24-16,7-1 16,-23-23-16,1 0 15,22 23-15,0 8 0,-23-24 16,24 24-1,-9-8-15,-30-15 16,8 7-16,30 16 16,1 0-16,-16-16 15,-1-7 1,24 23 0,-8 0-16,-15-16 15,0 8 1,16 8-16,-9-1 0,-14-14 15,22 15 1,0-1-16,-7 1 16,-1 0-16,16 7 15,0 1-15,-8-9 0,-15 1 16,23 7 0,-8 1-16,-15-9 15,-8 1 1,23 7-16,1 1 0,-16-8 31,22 7-31,-6 8 16,-16-15-16,0 7 15,15 8 1,-8-8-16,-29-7 0,-1 7 16,38 8-1,0-7-15,-22 7 16,6 0-16,24 0 15,-8 0-15,-22-8 16,22 8-16,0 0 16,-22 0-16,-1 0 15,23 0 1,0 0-16,-7 8 0,0-8 31,22 0-15,0 0-16,-7 0 0,8 0 15,7 0 1,-8 0-16,8 0 16,-8 0-16,8 0 15,0 0-15,0 0 16,0 0-16,0 0 0,0 0 16,0 0-1,0 0 1,0 0-16,0 0 0,0 0 15,0 0 1,0 0-16,0 0 16,0 0-16,0 0 15,0 0-15,0 0 16,0 0-16,0 0 0,0 0 16,0 0-1,0 0 1,0 0-16,0 0 0,0 0 31,0 0-31,0 0 16,0 0-16,0 0 15,0 0 1,0 0-16,0 0 16,0 0-16,0 0 0,0 0 15,0 0 1,0 0-16,0 0 0,0 0 15,0 0 1,0 0-16,0 0 16</inkml:trace>
</inkml:ink>
</file>

<file path=ppt/ink/ink5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689 0 0,'0'0'16,"0"0"-16,0 0 0,0 0 15,0 0 1,0 0-16,0 0 0,0 0 15,0 0 1,0 0-16,0 0 16,-7 0-16,-8 8 15,-1 0-15,-29 15 16,-23 23 0,37-24-1,-6 9-15,-47 30 16,31-30-16,0 7 15,-30 23-15,22-7 16,39-32 0,-1 1-16,-7 8 15,14-8-15,9-15 16,-1-1-16,-7 1 0,7-1 16,8 1-1,-7-8-15,7 8 16,0-8-16,0 0 15,0 0-15,0 15 16,0-7 0,0-1-16,15 16 15,8 8 1,-8-8 0,8 0-16,22 23 0,8-1 15,-23-22 1,-7 8-16,15 7 15,0 0-15,-23-22 16,0-1-16,31 15 16,-24-14-16,1-1 0,15 8 15,0 0 1,-23-16 0,0 1-16,0 7 0</inkml:trace>
</inkml:ink>
</file>

<file path=ppt/ink/ink5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99"/>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78 38 0,'0'0'16,"0"0"-16,0 0 0,0 0 15,0 0-15,0 0 16,0 0 0,0 0-16,0 0 0,0 0 15,0 0 1,0 0-1,0 0-15,0 0 16,0 0-16,0 4 16,-5 1-16,5 12 15,0-4 1,-4 0-16,0 17 0,0 8 16,4-17-1,-5 1-15,1 21 16,0-5-1,4-16-15,-4-5 0,-1 26 16,5 3 0,0-21-16,0-3 0,5 16 15,-1-16 1,-4-5-16,0 26 0,0-5 16,0-21-1,4-4-15,-4 9 16,0-10-16,0-7 15,0-1-15,0 0 16,0 1-16,0-5 16,0 0-16,0 0 15,0-5 1,0 1 0,0 0-16,-4-22 0,4 9 31,-4-4-31,-1-31 0,1 5 15,0 26 1,0-1-16,-5-16 16,5 3-16,4 18 15,-5 1-15,1-14 16,0 5 0,4 12-16,0 4 0,0-12 15,0 12 1,0-4-16,4-12 0,5-5 15,-5 12 1,5 1-16,8-17 16,4 0-16,-13 21 31,1 0-31,12-8 16,5 4-16,-13 8 15,4 5-15,13-5 16,-18 5-1,-3 0-15,12 4 0,-4 0 16,-8 0 0,-1 0-16,18 8 0,0 1 15,-14-1 1,5 1-16,5 8 16,-1 9-16,-8-13 15,-5-5-15,5 14 16,-9-14-1,-4 1-15,5 8 16,-1 4 0,-4-8-1,-4 0-15,-9 13 0,-8-1 16,12-12 0,-4 4-16,-4 5 15,0-1-15,9-12 16,-1-5-16,-12 9 0,4 0 15,8-9 1,1-4-16,-9 4 16,8 0-1,1-4-15,-1 4 0,0-4 16,5 0 0,0 0-16,0 0 0,4 0 15,0 0 1,0 0-16,0 0 0,0 0 15,0 0 1,0 0-16,0 0 16,0 0-1,0 0-15,0 0 16,0 0 0,0 4-16,0 0 15,4 13-15,0 1 16,0-6-1,1 1-15,3 13 0,1 4 16,-5-17 0,-4-5-16,4 9 0,1-8 15,-1 4-15,4 8 16,1 1 0,-5-9-16,0-5 15,5 13-15,-1 1 16,-3-14-1,-1-3-15,5 8 16,-1-1 0,1-7-16,-1-1 0,9 5 15,-8-5 1,4 0-16,8 0 16,-4 1-16,-9-1 15,-3-4-15,12 0 16,-4 0-1,-5 0-15,1-4 0,8-1 16,4-3 0,-8 4-1,-5-1-15,14-8 0,-1 1 16,-8 7 0,-5-3-16,14-9 0,-14 8 15,-4 5-15,9-9 16,-4 0-1,-5 9-15,0-5 0,5-8 16,4-4 0,-5 12-1,-4-4-15,9-12 16,-4 3 0,-5 14-1,-4-1-15,4 1 0,1 3 16,-5 1-16,0-5 15,0 5 1,0 0-16,0 0 0,0-5 16,-5 0-16,5 5 15,-4 0-15,0-5 16,-1 1 0,5 3-1,-4 1-15,-4 0 0,3 4 16,1-4-16,-4-1 15,-1 1 1,5 4 0,0-4-16,-1 0 15,1 0-15,4 4 16,-4 0-16,-1 0 16,1 0-1,4 0 1,-4 0-16,0 0 0,4 0 15,-5 0-15,1 0 0,0 0 16,4 0 0,-4 4-16,-1 4 15,-3 1-15,4-5 16,4 0-16,-5 5 16,1 4-16,4-5 15,-4-4-15,0 9 16,4-4-1,0-5-15,0 9 0,0 0 16,0-5 0,0-3-16,4 7 15,0 1 1,0-4 0,-4-5-16,5 9 15,3-4-15,-4-5 16,1 0-16,3 5 15,1-1 1,-5-3-16,0-1 16,5 4-16,-5-3 15,0-1-15,5 0 0,-1 5 16,-3-5 0,-1-4-16,4 4 15,1 1-15,-5-1 16,0-4-16,5 8 31,4-3-31,-5-1 16,-3-4-16,3 4 15,-4 1 1,5-5-16,4 4 0,0 0 16,-5-4-1,-4 0-15,5 0 16,-1 0-16,-3 0 15,-1 0-15,0 0 0,0 0 16,1 0 0,-5 0-16,4 0 15,0 0 1,-4 0-16,4 0 0,1 0 31,-1 0-31,-4-4 16,4 4-16,1 0 15,-1 0 1,-4-4-16,4-1 0,0 5 16,-4 0-1,0-4-15,5 0 16,-1-1-16,0 5 16,-4 0-16,0-4 15,0 4-15,4-4 16,1 0-16,-1-1 15,-4 5 1,0-4-16,4 0 0,0 0 16,1 4-1,-5-5-15,4 1 0,0-5 16,1 5 15,-5 0-31,4-5 0,0 5 16,-4 0-16,4-5 15,5 1 1,-5 3-16,0-3 0,5-5 16,-1 0-1,-3 9 1,3-5-16,5-8 0,0 0 16,-5 8-1,-3 5-15,3-9 16,-4 9-16,1 0 0,3-5 15,-4 1 1,1 3-16,-5 5 0,4-8 16,0 3-1,1 5 1,-5-4-16,4 0 0,0 0 31,0 4-15,-4-5-16,5 1 0,-1 4 15,-4 0-15,8-4 16,1 0 0,-5 4-16,0 0 0,5 0 15,4-4 1,-5 4-16,1 0 0,4 0 16,4 0-1,-9 0 1,-4 0-16,9 0 0,0 0 15,-9 0 1,1 0-16,-1 0 16,0 0-16,-4 0 0,4 0 15,1 0-15,-1 0 16,-4 0-16,4 0 16,0 0-1,-4 0 1,0 0-16,0 0 0,0 0 31,0 0-31,0 0 16,0 0-16,0 0 15,0 0-15,0 0 16,0 0-16,0 0 16,0 0-16,0 0 15,-4 0 1,0 0-16,0-4 0,-9 0 15,-4 4 1,8 0-16,1 0 16,-9 0-16,8 0 15,1 0-15,-9 4 16,4 0-16,4 0 31,-4 0-31,-12 4 16,-1 5-16,13-4 15,1-5-15,-5 9 16,4-5 0,9-3-16,-1-1 15,-3 9-15,3-9 16,1 0-16,0 5 0,0 0 16,4-5-1,0 0-15,0 5 16,0-1-16,0-4 15,0 1-15,4 8 16,4-1 0,-3-3-1,-1-5-15,5 9 16,-1-4 0,-4-5-16,1 0 0,3 5 15,-4-5 1,1 0-16,3 5 15,1 0-15,-5-5 16,0 0-16,5 9 0,-1 0 16,-3-9-1,-1 0-15,9 5 16,-1-1 0,-3-3-16,-5-1 0,13 0 15,-8 1 1,-1-5-16,9 4 0,0 0 15,-8 0 1,-5-4-16,9 5 0,0-1 16,-5-4-1,-3 0-15,7 0 16,-3-4 0,-5 4-1,5-5-15,4 1 16,-5 4-16,1-4 15,8-9-15,4 0 16,-8 9 0,-5-5-16,14-8 0,-1 0 15,-12 9 1,-1-5-16,5-9 0,4-8 16,-9 13-1,-3 0-15,7-17 16,-3 21-16,-5 0 15,5-13-15,-5 1 16,0 12 0,-4 4-16,5-15 15,-1-2 1,-4 13 0,0 5-16,4-22 0,-4 4 15,0 13 1,0 4-16,0-29 15,0 4-15,0 21 16,0 0-16,0-4 16,0 8-16,0-4 0,0-4 15,0 0 1,0 13 0,0 0-16,0-5 0,0 0 15,0 5 1,0 0-16,0 0 0,0-1 15,0 5 1,0 0-16,0 0 16,0 0-16,0 0 0,0 0 15,0 0 1,0 0 0,0 0-16,0 0 15,0 0 1,0 5-16,0 3 15,0 14-15,-4 3 16,4-12 0,0 4-16,-4 13 15,4-13-15,-5 0 0,1 22 16,0 0-16,4-22 16,-4-4-16,4 17 15,0-5 1,0-12-16,-5 0 31,1 12-31,4 9 16,0-17-16,0-4 15,0 17-15,0-17 16,0-5-16,0 18 16,0-5-16,0-8 15,0-4-15,0 12 16,0 1-1,0-14 1,0-4-16,0 9 0,0 0 16,0-9-16,0-4 0,0 5 15,0-1 1,0-4-16,0 0 16,0 0-16,0 0 15,0 0-15,0 0 16,0 0-16,0 0 15,0 0-15,0-4 16,0-1 0,0 1-16,0 0 15,0-9-15,0-8 16,0 12 0,0-4-16,0-8 15,0 8 1,0 0-16,4-13 15,1 1-15,-1 12 16,-4 0-16,8-13 16,1 9-1,-5 9-15,0-1 16,5-8-16,8 4 16,-8 9-16,-5-4 0,13 0 15,-9 3 1,-3 1-16,7 0 15,1-1-15,-4 5 16,-5 0-16,9 0 16,0 0-1,-9 0 1,0 0-16,5 5 16,-1-1-1,-4 0-15,1-4 0,-1 9 16,0-5-1,-4 0-15,5 4 16,-1 1-16,0-5 16,-4 0-16,4 5 0,1 4 15,-1-5 1,-4-4-16,0 9 16,0 0-1,0-4-15,0-5 0,0 9 31,0-9-31,0 0 16,0 9-16,0-4 16,0-5-1,0 0-15,0 9 0,0 0 16,0-4 0,0-5-16,0 9 15,0 0-15,0-5 16,0-4-16,0 9 15,4-4-15,0-5 16,-4 5-16,5 3 16,-1-3-1,-4-5-15,8 5 16,1-1-16,-5-3 16,1-1-16,3 5 0,1-1 15,-5-4 1,0-4-16,5 5 15,-1-1-15,-4 0 16,1-4-16,3 5 31,-4-1-31,5-4 0,0 0 16,3 0 0,-3 0-1,-5-4-15,13-5 0,0-4 16,-8 5-1,-1-5-15,9-9 16,0 1-16,-8 12 16,-5-3-16,9-6 15,-9 10-15,1-1 0,-1-8 16,0 0 0,0 8-1,-4 1-15,5-14 0,-1 1 31,-4 13-15,0-1-16,0-8 0,0-5 16,0 14-1,0-5-15,-4-8 16,4-4-16,0 12 16,-5 4-16,1-12 15,4 13-15,0-1 0,0-8 16,0-5-1,0 14-15,0-5 16,0-17-16,0-4 16,0 21-1,0 0-15,0-17 16,4 0-16,1 17 16,-5 5-16,0-9 0,0 12 15,0 1-15,0-5 16,0 5-1,0 4 1,0-4-16,0 4 0,0 0 31,0 0-31,0 0 16,0 0-16,0 0 16,0 0-1,0 0-15,0 0 0,0 0 16,0 0-16,4 8 15,0 10 1,0-10-16,-4 1 0,5 12 16,-1 1-1,0-10-15,-4-3 16,4 12-16,-4 1 16,0-9-1,0-1-15,0 18 0,5-4 31,-5-13-15,0 0-16,0 8 0,0-8 16,0-4-16,0 12 15,0-4 1,0-9-16,0 0 16,0 9-16,0-4 15,0-4-15,0-5 0,0 9 16,0 0-1,0-5 1,4-3-16,0 8 0,-4-5 16,0-4-16,0 9 15,5 0 1,-1-9 0,-4 1-16,4 7 15,0-3 1,1-5-16,-5 1 0,4 3 15,-4 1 1,0-5 0,4 0-16,0 5 0,-4-5 15,0 0-15,5 5 0,-1 0 16,0-5 0,-4 0-16,0 5 15,4-5 1,-4 0-16,0-4 0,0 4 15,5 1 1,-1-1-16,-4-4 0,4 4 16,1 1-1,-5-5-15,4 4 0,0 0 16,0-4 0,-4 0-16,5 4 15,-1-4 1,0 0-1,-4 0-15,4 0 16,1 0-16,-1 0 16,0 0-16,5 0 15,-5 0 1,0 0-16,5 0 0,4-4 16,-5 4-1,1-4-15,3 0 0,5-5 16,-8 5-1,0-1-15,8-7 16,0-1-16,-5 9 16,1-5-16,13-4 15,-1-4 1,-12 8 0,-4 1-16,12-5 15,-12 9 1,-5-5-16,9-4 0,-1-4 15,-7 9 1,-1 3-16,0-7 16,1 3-16,-1 5 15,-4-1-15,4-3 16,0-5-16,-4 9 16,0-5-16,0-4 15,0 9 1,0-5-16,-4-3 0,4-1 15,0 9 1,-4 0-16,0-4 0,4-1 16,0 5-1,-5 4-15,1-5 16,0 1-16,4 4 16,-5-4-16,1 0 15,4 4 1,-4-5-16,-9 1 15,0 4 1,9 0-16,-4 0 16,-5 0-16,0 0 15,9 0 1,-5 0-16,1 0 16,-1 4-16,5 1 15,0-5-15,-5 4 0,0 0 16,5 0-1,4-4-15,-4 5 16,4-1-16,-4-4 16,-1 9-16,1-1 15,4 0 1,-4 0-16,0 9 16,4 5-1,0-9 1,0-5-16,0 9 0,0 1 15,0-10 1,0-4-16,4 9 16,-4-4-1,0-5-15,4 9 0,0-5 16,1-3-16,-5-1 0,4 5 16,4-1-1,-3-4 1,-1 1-16,5 3 0,-1-3 15,-4-1 1,1 0-16,3 0 0,-4 1 16,1-5-16,3 4 15,-4 0 1,1 1-16,-1-5 0,5 4 16,-1 0-1,-4 0 1,-4-4-16,5 0 15,-1 0 1,0 0 0,-4 5-16,4-5 0,1 0 15,-5 0-15,4 4 16,0-4 0,0 0-16,1 4 0,3 0 15,1 1-15,-5-1 16,0-4-16,5 0 15,8 4 1,-9 1 0,1-5-16,17 4 0,-1 0 15,-12-4 1,0 0 0,8 0-16,-8 0 15,-5 0-15,14 0 16,-1 0-16,-8 0 15,-5-4-15,18 0 16,0-1 0,-14 5-1,-3-4-15,-1 4 0</inkml:trace>
</inkml:ink>
</file>

<file path=ppt/ink/ink5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0 59 0,'0'0'0,"0"0"0,0 0 0,0 0 16,0 0-1,0 0-15,0 0 0,0 0 16,0 0 0,0 0-1,0 0-15,0 0 16,0 0-1,0 0-15,0 0 0,0 0 16,0 0 0,0 0-16,0 0 15,0 0-15,0 0 16,0 0-16,8-4 0,1 0 31,-1 4-15,1-5-16,8 1 0,4-5 15,-12 5 1,-1 4-16,9-4 16,-8 4-16,-1-5 15,10 1-15,-6 0 16,-3 4 0,-5-4-16,9-1 0,0 5 15,-9 0 1,0 0-16,5 0 15,-5 0 1,0 0-16,-4 0 0,5 0 16,-1 0-16,0 0 15,-4 0-15,4 0 16,1 0 0,-5 0-16,4 0 0,-4 0 15,0 0 16,0 0-31,0 0 0,0 0 16,0 0 0,0 0-16,0 0 15,0 0-15,0 0 16,0 0-16,0 0 16,0 0-1,0 0-15,0 0 0,4 0 16,-4 0-1,0 0-15,0 0 0,4 0 16,1 0 0,-5 0-16,4 0 15,0 0-15,0 0 16,-4 0-16,0 0 16,0 0-16,5 0 0,-5 0 15,0 0 1,0 0-1,0 0-15,0 0 0,4 0 16,0 0 15,-4 0-31,4 0 0,-4 0 16,0 0 0,0 0-16,0 0 15</inkml:trace>
</inkml:ink>
</file>

<file path=ppt/ink/ink5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0 837 0,'0'0'0,"0"0"15,0 0 1,0 0-16,0 0 0,0 0 16,0 0-1,0 0 1,0 0-16,0 0 0,0 0 15,0 0-15,0 0 0,0 0 16,0 0 0,0 0-16,0 0 15,0 0 1,0 0-16,0 0 0,0-4 16,0-1-1,0 1 1,0-5-16,5-9 15,-1 4 1,1-8-16,15-28 0,-1-3 16,-10 26-1,-4 5-15,10-27 16,4-5 0,-9 27-16,-1 0 0,11-18 15,-1 0-15,-10 23 16,1 4-16,9-23 15,1-4 1,-11 23-16,-4 5 16,10-10-16,-11 13 31,1 1-31,5-10 0,-5 6 16,-1 8-1,-4 4-15,5-4 16,0 0-16,-5 5 15,0-1-15,0 1 16,0 4 0,0 0-16,0 0 0,0 0 15,0 0 1,0 0-16,0 0 0,0 0 16,0 0-1,0 0-15,0 4 16,0 10-16,0-5 15,0 4-15,-5 23 16,0 9-16,5-23 16,-4-5-16,-1 24 15,5-19 1,-5 5-16,-5 27 0,1-5 16,4-26-1,0-1 1,-5 23-16,1 5 15,4-28 1,0 1-16,-4 8 16,-1 0-16,5-18 15,5-4-15,0 4 16,0-4 0,0-4-16,0-1 0,0 1 15,0-1-15,0-4 16,5 5-16,0-1 31,0-4-31,-1 0 16,6 0-16,0-4 15,-1-1 1,1 1-16,9-10 0,0-8 16,-9 9-1,0-1-15,14-21 16,-10 17-16,1 0 15,18-27-15,11-4 16,-25 26 0,0-4-16,15-17 0,-5 3 15,-15 19 1,1-5-16,23-27 0,-4 10 16,-15 26-1,-4 0-15,14-14 16,-15 19-16,-4-5 15,9-9-15,-4 0 16,-6 18-16,-4 0 0,0-4 16,0 4-1,0 4 1,-5 1-16,4-1 0,-4 5 16,0 0 15,0 0-31</inkml:trace>
</inkml:ink>
</file>

<file path=ppt/ink/ink5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6"/>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54 401 0,'0'0'0,"0"0"16,0 0 0,0 0-16,0 0 15,0 0-15,0 0 16,0 0-16,0 0 16,0 0-16,0 0 15,0 0-15,0 0 16,0 0-16,0 0 15,0 0-15,-5 9 16,0 8 0,5-8-16,-5 4 15,-4 23-15,-1 0 16,5-18 0,0-4-16,-4 17 0,9-17 15,0-5-15,0 13 16,0 1-16,0-14 15,5 0-15,-1 4 16,1 1 0,0-10-16,0 1 15,5-1 1,9 1 0,-10-1-16,6-4 0,14-4 15,-15 4 1,1-5-16,9-8 15,0-5-15,-10 4 16,-4 1-16,14-19 16,-10 1-16,-4 17 15,-5-4-15,5-13 16,-1-1 0,-4 19-16,0-1 0,0-8 15,-1 13 1,-4 4-16,5-3 15,-5 3 1,0 5 0,0-3-16,0 3 15,0 0-15,0 0 16,0 0-16,-5 3 16,1 6-1,4 0-15,-5 0 0,0 13 16,5-8-16,-5 4 15,0 22-15,1-4 16,4-22-16,0-1 16,0 10-16,0-5 15,0-9 1,0-5-16,0 10 16,0-5-16,4-5 15,1-4-15,10 9 16,9-4-1,-10-1-15,1-4 0,18-4 16,-18-1 0,-6 1-16,20-14 15,0-9 1,-14 13 0,4-4-16,15-22 0,-1-5 15,-13 18 1,-1 0-16,15-27 15,-10 6-15,-15 21 16,1 0-16,4-32 16,-4 32-16,-5-4 15,4-19-15,-4 10 16,0 22 0,-5 0-16,5-13 0,0 13 15,0 9 1,-5 4-16,0-4 15,0 5 1,0 4 0,0 0-16,0 0 15,0 0-15,0 0 16,0 0-16,0 0 16,0 4-1,0 5-15,0 9 0,-5 18 16,5-13-1,-5 4-15,5 17 0,-5-3 16,5-23 0,-5 0-16,0 22 15,-4 5-15,4-22 16,0-5-16,0 13 16,1-13-16,-1-5 0,-10 18 15,6-4 1,4-14-1,0 5-15,-5 9 0,1-4 16,4-10 0,0-4-16,0 5 15,1-1 1,4-4 0,-5-4-16,5 8 0,0-4 15,0-4-15,0 8 16,0 1-1,0-10-15,5 1 0,-1 8 16,1 1 0,0-10-1,0 0-15,4 5 0,1 0 16,-5-4 0,0-5-16,4 4 15,-4 1-15,-5-5 0,10 0 16,-1 0-1,-4 0 1,0-5-16,5 1 16,9-10-1,-9 10-15,-1-5 16,10-13-16,-4-1 16,-5 14-1,-6-4-15,11-14 0,-10 13 16,-5 1-16,4-14 15,-4 4-15,0 14 16,0-4-16,0-5 16,0 0-1,0 13 1,0 1-16,0-5 0,0 4 16,0 5-16,0 0 15,0 0-15,0 0 16,0 0-1,0 0-15,0 0 0,0 0 16,0 0-16,0 0 16,10 0-1,0 0 1,-1 0-16,11 0 16,-6 5-1,-4-1-15,-5-4 16,14 5-16,0-1 15,-4 1 1,-1-5-16,15 4 0,-15 1 16,1-5-16,9 0 15,0 0-15,-10 0 16,-4-5-16,4 1 31,1-1-31,-5 5 16,-6-4-16,6-1 15,4-8 1,-4 8-16,-5-4 0,9 0 16,-9 5-1,0-1-15,0-3 16,0 3-16,-1 5 16,-4-3-16,5 3 15,-5 0 1,0 0-16,0-5 0,0 5 15,0 0 1,0 0-16,0 0 0,0 0 16,0 0-1,0 0-15,0 0 16,0 0-16,0 0 31,0 0-31,0 0 16,0 0-16,0 0 15,0 0-15,0 0 16,-5 8 0,5-3-16,-4-1 0,-1 14 15,-5 0 1,5-9-16,-4 4 0,-6 10 16,10-10-1,-4-4-15,-10 14 16,-1-5-16,11-9 15,4-5-15,-5 10 16,1-5 0,4-5-16,0-4 0,0 5 15,0-1-15,5 1 16,0-5-16,0 0 16,0 0-1,0 0-15,0 0 16,0 0-16,0 0 31,0 0-31,0 0 0,0 0 16,0 0-1,0 0-15,0 0 16,0 0-16,0 0 16,0 0-16,0 0 15,5 0 1,0 4-16,5 5 0,4 0 15,-4-4 1,-6-1-16,11 10 0,-5-1 16,-6-8-1,6-1-15,4 10 16,6-1-16,-11-4 31,1-5-31,19 5 16,-15-4-16,1-5 0,19 4 15,-10-4 1,-10 0 0,-4-4-16,9-1 0,0-8 15,-9 8 1,4-3-16,15-15 0,-5-4 16,-9 14-1,-6-5-15,15-14 16,-9 19-16,-5-5 0,4-9 15,0 0 1,-9 18 0,-5 0-16,5-9 0,-5 4 15,0 10 1,-5-5-16,-4-5 0,-6 1 16,6 9-1,-1-1-15,-9-3 16,4 8-16,6 0 31,-1 0-31,-9 8 0,9-3 16,0-1-16,-9 5 15,5 0 1,9-5 0,0 1-16,-5 4 0,6 0 15,4-5 1,0 1-16,0 4 0,0 9 15,4-9 1,1 4-16,5 10 0,-5-10 16,-1-4-16,6 9 15,5 5 1,-6-14 0,1-5-16,9 10 15,0-1 1,-9-4-16,4-4 15,6 4-15,-1 0 16,-9-5 0,-6-4-16,11 5 0,-5-1 15,-6-4-15,11 5 16,-6-1-16,1 1 16,0-5-16,9 0 15,5-5-15,-10 5 16,-4-4-16,14-5 15,-9 0 1,-6 4-16,-4 1 16,5-10-1,-5 10 1,-1-5-16,6-9 16,-5-5-16,0 14 15,-5-4-15,4-10 16,1 5-1,0 9-15,-5 0 16,5-13-16,5-1 16,-6 14-16,-4 0 0,5-4 15,0 4 1,0 4 0,-5 1-16,5-5 0,-1 5 15,-4 4-15,5 0 16,-5 0-16,0 0 15,0 0-15,10 4 16,0 5 0,-6-5-16,1 1 0,5 8 15,-1 5 1,-4-9 0,5 0-16,0 9 15,-6-9 1,1 0-16,0 14 15,0-5-15,0-9 16,-5-5-16,0 10 16,0-1-1,0-8-15,0-1 0,0 1 16,0-1-16,0 1 16,0-5-16,0 4 15,0-4 1,0 0-16,0 0 15,0 0-15,0 0 16,0 0-16,0 0 16,0 0-1,0 0 1,0-4-16,0-5 16,4-9-16,1 9 15,0-5-15,0-4 16,0 9-1,0 0-15,-1-4 16,1 4-16,0 4 16,-5 1-16,0-1 0,0 5 15,0 0 1,0 0-16,0-4 16,0-1-16,0 5 15,5-4-15,4-1 16,1 1-16,-5 4 15,0 0-15,4 0 16,-4 0 0,0 0-16,5 0 0,-1 0 15,-4 0 1,0 0-16,4 0 16,1-5-1,-5 5 1,5-4-16,4-1 15,0 5-15,-4 0 16,-5 0-16,5 0 16,-6 0-1,1 0-15,5-4 0,-1 4 16,-4 0 0,0-5-16,5 1 0,-1 4 15,-4 0 1,-5 0-16,5-5 15,0 5-15,0 0 16,-5 0-16,4 0 16,1 0-1,-5 0-15,5-4 16,0 4 0,0 0-1,-5 0-15,5-5 0,-1 1 16,1 4-1,-5 0-15,5 0 16,0 0-16,-5 0 16,0 0-16,0 0 0,0 0 15,0 0-15,0 0 16,0 0 0,0 0-1,0 0-15,0 0 0,5 0 16,-5 0-16,0 0 15,0 0-15,0 0 16,0 0 0,0 0-16,0 0 0,0 0 15,0 0-15,0 0 16,0 0 15,0 0-31,0 0 0,0 0 16,0 0-1,0 0-15,0 0 16,0 0-16,0 0 16,0 0-1,0 0-15,0 0 0,0 0 16,0 0 0,0 0-16,0 0 0,0 0 15,0 0-15,0 0 16,0 0-1,0 0-15,0 0 16,0 0-16,0 0 31,0 0-31,0 0 0,0 0 16,0 0 0,0 0-1,0 0-15,0 0 0,0 0 16,0 0-16,0 0 15,0 0 1,0 0-16,0 0 0,0 0 16,0 0-16,0 0 15,0 0-15,0 0 16,0 0 0,0 0-1,0 0-15,0 0 0,0 0 31,0 0-31,0 0 16,0 0-16,0 0 16,0 0-16,0 0 15,0 0 1,0 0-16,0 0 0,0 0 16,0 0-1,0 0-15,0 0 0,0 0 16,0 0-1,0 0-15,0 0 16,0 0-16,0 0 16,0 0-16,0 0 15,0 0 1,0 0-16,0 0 0,0 0 16,0 0-16,0 0 15,0 0-15,0 0 16,0 0-1,0 0 1,0 0-16,0 0 0,0 0 31,0 0-31,0 0 0,0 0 16,0 0 0,4 0-16,1 0 15,0-5-15,0 5 16,-5 0-16,5-4 15,-1-1 1,1 5-16,-5 0 0,0 0 16,0 0-1,5 0-15,-5 0 0,0-4 16,0 4 0,5 0-16,-5 0 15,0 0-15,0 0 31,0 0-31,0 0 16,0 0-16,0 0 16,0-4-16,5 4 15,-5 0 1,0 0-16,0 0 0,0 0 16,0 0-1,5-5-15,-1 5 0,1 0 16,-5 0-1,0 0-15,0 0 16,0 0-16,0 0 16,0 0-16,0 0 15,0 0 1,0 0-16,0 0 0,0 0 16,0 0-1,0 0-15,0 0 0,0 0 16,0 0-1,0 0-15,0 0 16,0 0-16,0 0 31,0 0-31,0 0 0,0 0 16,0 0 0,0 0-16,0 0 15,0 0 1,0 5-16,0 3 0,0 1 15,0-4 1,0-1-16,0 5 0,0 0 16,0-4-1,0 4-15,0 0 0,0 0 16,0-5 0,0 1-16,0 4 15,0-5 1,0 1-16,0 4 15,0 4 1,0-4-16,-5-4 16,1 8-16,4 1 15,0-5 1,0-5-16,0 10 0,0-1 16,0-8-1,0-1-15,0 5 0,0-4 16,0-1-16,0 5 15,0-4 1,0-1-16,0-4 16,0 9-16,0-4 15,0-1 1,0-4-16,0 5 16,4-1-1,1 1 1,-5-5-16,5 4 0,0 1 15,-5-5-15,5 4 16,-1 0 0,1 1-16,-5-5 15,5 4-15,0-4 16,0 0-16,-5 5 0,0-5 16,5 0-1,-1 0 1,-4 0-16,5 0 0,5 0 15,-5 0 1,-1 0-16,6 0 0,-5 0 16,0-5-16,4 1 15,6-1 1,-10 5-16,-1-4 0,11-5 16,-5-4-1,-6 8 1,1-4-16,5-4 15,-1-1 1,-4 10-16,-5-5 16,5-5-16,0 10 15,-5-1-15,5-8 16,0-1 0,-1 10-16,-4-1 0,0-4 15,0 0-15,0 5 16,0-5-16,0 0 15,0-5 1,0 10-16,0-5 16,5-5-16,0 10 15,-5-5-15,5-5 16,0 1 0,-1 8-1,-4 1-15,5-5 16,0 0-16,0 4 15,-5 1-15,5-5 16,-5 6 0,0 3-16,5-5 15,-1 5-15,-4 0 16,0 0-16,5 0 0,0 0 16,0 0-1,0 0-15,4 0 16,1 0-16,-5 0 15,-1 5-15,6-2 16,0 6-16,-5-5 16,-1 1-16,6-1 15,-5 1 1,-5-1-16,9 5 0,-4 0 16,0-4-1,-5-1-15,5 5 16,0 5-1,0-5 1,-5-5-16,4 14 16,1 0-16,0-9 15,-5 0-15,5 9 16,-5 5 0,0-14-16,0-5 0,0 10 15,0-5-15,0-5 16,0 5-16,0-4 15,0-1 1,0-4-16,0 5 16,0-1-16,0-4 15,0 0-15,0 0 16,0 0 0,0 0-1,0 0-15,0 0 16,0 0-16,0 0 15,0 0-15,0 0 16,0 0 0,0-4-16,0-1 15,5-8-15,-1 4 16,-4 0-16,5-14 0,0 5 16,0 9-1,-5 0-15,5-9 16,0 9-1,-5 5-15,4-10 0,1 5 32,0 5-32,-5-1 0,5-4 15,0 0 1,-1 5 0,-4-1-16,10-4 0,0 0 15,-5 5 1,-1-1-16,11-4 15,-6 5-15,-4 4 0,15 0 16,-6 0 0,-4 0-16,-6 0 15,11 0-15,-5 0 16,-6 0 0,1 4-16,5 1 0,-5-1 15,-1 1 1,-4-5-16,5 4 0,0 1 15,0-1 1,-5-4-16,5 5 16,-1-1-16,-4 1 15,0 4-15,0 4 16,0-4 0,0-4-16,0 8 15,0 1 1,0-5-1,0-5-15,0 10 0,0-1 16,0-8 0,0-1-16,0 5 15,0-4-15,0-1 0,0 10 16,-4-5 0,4-5-16,-5 1 0,5 8 15,0 1 1,0-5-1,0-5-15,0 10 0,0-1 32,0-4-32,0 0 15,0 4-15,0-4 16,5-4-16,-1 8 16,1 1-1,0-10-15,-5 1 0,5 4 16,0-5-1,0 1-15,-1-5 0,6 4 16,9 1 0,-9-5-16,0 0 15,9-5-15,-10 5 16,1-4-16,14-5 16,-5 0-1,-9 4-15,-5 1 0,9-5 16,-9 4-16,0 5 15,-5-4-15,5 4 16,0 0 0,-1 0-16,-4 0 15,0 0-15,0 0 32,0 0-32,0 0 0,0 0 15,0 0 1,0 0-16</inkml:trace>
</inkml:ink>
</file>

<file path=ppt/ink/ink5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7"/>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0,'0'0'0,"0"0"0,0 0 16,0 0 0,0 0-16,0 0 0,0 0 15,0 0 1,0 0-16,0 0 15,0 0-15</inkml:trace>
</inkml:ink>
</file>

<file path=ppt/ink/ink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2"/>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0,'0'0'0,"0"0"31,0 0-31,0 0 0</inkml:trace>
</inkml:ink>
</file>

<file path=ppt/ink/ink6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18 0,'0'0'16,"0"0"-16,0 0 0,0 0 15,0 0 1,0 0-16,0 0 15,0 0 1,0 0-16,0 0 16,0 0-16,0 0 15,0 0-15,0 0 16,0 0 0,0 0-1,0 0-15,9 0 0,11-4 16,-11 4-16,6-5 15,13 5-15,-13 0 16,-6 0-16,15 0 16,0 0-1,-9 0-15,-6 0 0,21 0 16,9 0 0,-20 0-1,0-4-15,15-1 16,-6 5-1,-18 0-15,0 0 16,4 0-16,-9 0 16,0 0-16</inkml:trace>
</inkml:ink>
</file>

<file path=ppt/ink/ink6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3"/>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48 3315 0,'0'0'0,"0"0"0,0 0 15,0 0-15,0 0 16,0 0 0,0 0-16,0 0 15,0 0-15,0 0 16,0 0-16,-12-11 15,12-1-15,-11-10 0,0-24 16,-1-35 0,12 36-1,0-12-15,0-105 0,0 2 16,0 80 0,0-12-16,12-114 15,10 33-15,-10 82 16,11-12-16,34-103 15,-22 114 1,-1 1 0,57-104-16,-10 0 15,-47 115 1,-11 11-16,45-91 0,1-1 16,-23 92-1,-1 0-15,59-56 16,-24 33-1,-46 46-15,1 11 0,23-34 16,-1 0 0,-34 46-1,0 1-15,34-24 0,-22 35 16,-13-1-16,35-11 16,-10 11-1,-24 12 1,-1 0-16,24 0 0,-12 0 15,-11 0 1,-12 12-16,24 11 16,0 0-16,-13-12 15,-10 12-15,11 11 16,-12-11 0,0 1-16,24 44 0,-1 2 15,-11-36 1,-11 0-16,11 47 0,-12-2 15,0-44 1,-11 0-16,12 33 16,-1 13-16,-11-36 15,0-11-15,0 47 0,0-35 16,0-12-16,0 47 16,0-24-1,0-23 1,0-11-16,0 34 0,0 0 15,0-22 1,12 0 0,-1 44-16,0 2 15,-11-35 1,0-11-16,0 21 0,0-22 16,12 0-16,-1 58 0,-11 12 15,0-47 1,-11-11-16,-1 57 15,1-11 1,11-47-16,-11 2 16,-1 44-16,1 12 15,11-57 1,-12-12-16,12 47 16,0-12-16,0-35 31,0-11-31,0 23 0,0-24 15,0 2-15,0 22 16,0-1 0,0-22-16,0 1 15,0 10-15,0 0 16,0-11 0,0-12-16,0 12 0,0-11 15,0 0 1,0-12-16,0 11 0,0 1 15,0-12-15,0 0 16,0 0 0,0 0-16,0 0 0,0 0 15,0 0 1,0 0-16,0 0 0,0 0 16,0 0-1,0 0 1,0 0-16</inkml:trace>
</inkml:ink>
</file>

<file path=ppt/ink/ink6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1009 134 0,'0'0'15,"0"0"-15,0 0 32,0 0-32,0 0 15,0 0-15,0 0 16,0 0-16,0 0 15,-11-12-15,0 1 16,-2 11 0,-9-12-16,-13-11 0,-21-1 15,22 13 1,-13-1-16,-32-11 16,10 23-16,35 0 15,-1 0-15,-22 23 16,0 0-16,23-10 15,-13-2-15,-21 24 16,34-12 0,0 0-16,-35 23 15,23 0 1,24-24 0,-1 1-16,0 36 0,0 10 15,12-35 1,-1-11-16,12 24 15,0-1-15,0-23 16,12 0-16,11 24 16,-12-24-16,1-12 0,10 35 15,12-11 1,-22-12-16,-1-12 16,23 24-16,1-1 15,-12-11 1,-12-11-16,12 11 15,0 0-15,-12-11 16,12-12-16,22 11 16,-22 1-16,1-12 0,21 11 15,12-22 1,-23 11 0,-10-12-16,33 1 0,0-1 31,-34 1-31,0-1 15,11-11-15,1 0 16,-12 11 0,-12 1-16,23-12 15,0 0-15,-11 11 16,-12-11-16,23-11 16,-21 22-16,-2-11 0,23-11 15,-11-12 1,-12 22-16,0 1 15,1-23-15,-1-11 16,1 33 0,-12 1-16,0-23 15,0 0 1,0 22 0,0 1-16,-12-23 0,12 24 15,-11-1-15,-1-1 16,1-10-1,11 22-15,-11-11 16,-1 0-16,1 0 16,11 12-16,-11-2 0,-1 2 31,-23 11-31,1 0 16,-11 11-16,-12 13 0</inkml:trace>
</inkml:ink>
</file>

<file path=ppt/ink/ink6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2"/>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28 1906 0,'0'0'0,"0"0"0,0 0 15,0 0-15,0 0 16,0 0 0,0 0-16,0 0 15,0 0-15,0 0 16,0 0-16,-7-7 15,7 1-15,-6-7 0,-1-13 16,0-21 0,7 21-1,0-7-15,0-59 0,0 0 16,0 46 0,0-7-16,7-66 15,6 20-15,-6 47 16,6-8-16,20-58 15,-13 65 1,-1 0 0,34-58-16,-7-1 15,-26 65 1,-7 8-16,27-53 0,0-1 16,-14 54-1,1-1-15,32-32 16,-13 19-1,-26 27-15,0 6 0,13-19 16,0-1 0,-20 27-1,0 0-15,20-13 0,-13 19 16,-7 1-16,20-8 16,-7 7-1,-13 7 1,1 0-16,13 0 0,-8 0 15,-5 0 1,-8 7-16,14 7 16,0-1-16,-7-7 15,-6 7-15,6 7 16,-7-7 0,1 1-16,13 25 0,-1 1 15,-5-21 1,-8 1-16,8 26 0,-8 0 15,1-26 1,-7 0-16,6 19 16,1 7-16,-7-19 15,0-8-15,0 28 0,0-21 16,0-7-16,0 28 16,0-14-1,0-14 1,0-5-16,0 19 0,0-1 15,0-12 1,6 0 0,1 26-16,-1 0 15,-6-20 1,0-5-16,0 11 0,0-12 16,7 0-16,0 32 0,-7 8 15,0-27 1,-7-7-16,0 33 15,1-6 1,6-27-16,-7 1 16,1 25-16,-1 8 15,7-34 1,-6-6-16,6 26 16,0-6-16,0-21 31,0-6-31,0 14 0,0-14 15,0 0-15,0 13 16,0 1 0,0-14-16,0 0 15,0 7-15,0 0 16,0-7 0,0-7-16,0 7 0,0-6 15,0 0 1,0-7-16,0 6 0,0 1 15,0-7-15,0 0 16,0 0 0,0 0-16,0 0 0,0 0 15,0 0 1,0 0-16,0 0 0,0 0 16,0 0-1,0 0 1,0 0-16</inkml:trace>
</inkml:ink>
</file>

<file path=ppt/ink/ink6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3"/>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580 76 0,'0'0'15,"0"0"-15,0 0 32,0 0-32,0 0 15,0 0-15,0 0 16,0 0-16,0 0 15,-6-6-15,-1-1 16,0 7 0,-6-7-16,-6-6 0,-14-1 15,13 8 1,-7-1-16,-18-6 16,5 13-16,21 0 15,-2 0-15,-11 13 16,-1 0-16,13-5 15,-6-2-15,-14 14 16,21-7 0,-1 0-16,-20 14 15,14 0 1,13-14 0,0 0-16,0 20 0,0 7 15,6-20 1,0-7-16,7 14 15,0-1-15,0-13 16,7 0-16,6 14 16,-6-13-16,-1-8 0,7 20 15,7-5 1,-13-8-16,-1-6 16,14 12-16,0 1 15,-7-7 1,-6-6-16,6 7 15,0-1-15,-7-7 16,7-6-16,14 7 16,-14 0-16,0-7 0,14 6 15,5-12 1,-12 6 0,-7-7-16,20 0 0,0 1 31,-20-1-31,0 1 15,7-8-15,0 1 16,-7 6 0,-6 1-16,12-8 15,1 1-15,-7 7 16,-6-8-16,12-6 16,-12 13-16,0-6 0,13-6 15,-7-8 1,-7 13-16,1 1 15,-1-13-15,1-7 16,-1 19 0,-6 1-16,0-13 15,0-1 1,0 14 0,0-1-16,-6-12 0,6 13 15,-7 0-15,1-1 16,-1-6-1,7 14-15,-6-7 16,-1-1-16,1 1 16,6 7-16,-7-2 0,0 2 31,-13 6-31,1 0 16,-8 6-16,-5 8 0</inkml:trace>
</inkml:ink>
</file>

<file path=ppt/ink/ink6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0"/>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26 1906 0,'0'0'0,"0"0"0,0 0 15,0 0-15,0 0 16,0 0 0,0 0-16,0 0 15,0 0-15,0 0 16,0 0-16,-6-7 15,6 1-15,-7-7 0,1-13 16,-1-21 0,7 21-1,0-7-15,0-59 0,0-1 16,0 48 0,0-8-16,7-66 15,6 20-15,-7 47 16,8-8-16,19-58 15,-14 65 1,1 1 0,33-60-16,-7 0 15,-26 66 1,-7 6-16,26-52 0,1 0 16,-14 52-1,0 1-15,34-34 16,-15 21-1,-25 25-15,0 7 0,13-19 16,0-1 0,-20 27-1,0 0-15,20-13 0,-13 19 16,-7 1-16,20-8 16,-7 7-1,-13 7 1,1 0-16,12 0 0,-7 0 15,-6 0 1,-6 7-16,13 7 16,0-1-16,-7-7 15,-7 7-15,8 7 16,-8-7 0,1 1-16,12 25 0,1 1 15,-6-21 1,-8 1-16,7 26 0,-6 0 15,-1-26 1,-6 0-16,7 19 16,-1 8-16,-6-21 15,0-6-15,0 26 0,0-20 16,0-6-16,0 26 16,0-13-1,0-13 1,0-7-16,0 20 0,0 0 15,0-13 1,7-1 0,-1 27-16,1 1 15,-7-21 1,0-6-16,0 12 0,0-13 16,7 1-16,-1 33 0,-6 6 15,0-26 1,-6-6-16,-1 32 15,0-6 1,7-27-16,-6 1 16,-1 25-16,1 8 15,6-34 1,-7-7-16,7 28 16,0-7-16,0-21 31,0-6-31,0 13 0,0-12 15,0-1-15,0 13 16,0 1 0,0-14-16,0 0 15,0 7-15,0 0 16,0-7 0,0-7-16,0 7 0,0-6 15,0 0 1,0-7-16,0 6 0,0 1 15,0-7-15,0 0 16,0 0 0,0 0-16,0 0 0,0 0 15,0 0 1,0 0-16,0 0 0,0 0 16,0 0-1,0 0 1,0 0-16</inkml:trace>
</inkml:ink>
</file>

<file path=ppt/ink/ink6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1"/>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580 76 0,'0'0'15,"0"0"-15,0 0 32,0 0-32,0 0 15,0 0-15,0 0 16,0 0-16,0 0 15,-6-7-15,-1 1 16,0 6 0,-6-7-16,-7-6 0,-13-1 15,14 8 1,-8-1-16,-19-6 16,7 13-16,19 0 15,0 0-15,-12 13 16,-1 0-16,13-5 15,-6-2-15,-14 14 16,21-7 0,-1 0-16,-20 14 15,14-1 1,13-12 0,0-1-16,0 20 0,0 7 15,6-20 1,0-7-16,7 14 15,0-1-15,0-13 16,7 0-16,6 14 16,-6-14-16,-1-6 0,7 19 15,7-5 1,-13-8-16,-1-7 16,14 14-16,0 0 15,-7-7 1,-7-6-16,8 6 15,-1 1-15,-7-8 16,7-6-16,14 7 16,-14-1-16,0-6 0,13 7 15,7-14 1,-13 7 0,-7-6-16,20-1 0,0 1 31,-20-1-31,0 0 15,7-6-15,0 0 16,-7 6 0,-7 0-16,14-6 15,0 0-15,-7 6 16,-7-6-16,14-7 16,-13 13-16,0-6 0,12-7 15,-6-6 1,-6 12-16,-1 1 15,1-13-15,-1-7 16,1 19 0,-7 1-16,0-13 15,0-1 1,0 14 0,0-1-16,-7-12 0,7 13 15,-6 0-15,-1-1 16,1-6-1,6 14-15,-7-8 16,1 1-16,-1 0 16,7 7-16,-6-2 0,-1 2 31,-13 6-31,0 0 16,-6 6-16,-7 8 0</inkml:trace>
</inkml:ink>
</file>

<file path=ppt/ink/ink6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26 1907 0,'0'0'0,"0"0"0,0 0 15,0 0-15,0 0 16,0 0 0,0 0-16,0 0 15,0 0-15,0 0 16,0 0-16,-6-7 15,6 1-15,-7-7 0,1-13 16,-1-21 0,7 21-1,0-7-15,0-59 0,0-1 16,0 48 0,0-8-16,7-66 15,6 20-15,-7 47 16,8-8-16,19-58 15,-14 65 1,1 0 0,33-59-16,-7 0 15,-26 66 1,-7 6-16,26-52 0,1 0 16,-14 52-1,0 1-15,34-34 16,-14 21-1,-27 25-15,1 7 0,13-19 16,0-1 0,-20 27-1,0 0-15,20-13 0,-13 19 16,-7 1-16,20-8 16,-7 7-1,-12 7 1,-1 0-16,13 0 0,-6 0 15,-7 0 1,-7 7-16,14 7 16,0-1-16,-7-7 15,-6 7-15,6 7 16,-7-7 0,1 1-16,13 25 0,-1 1 15,-5-21 1,-8 1-16,7 26 0,-6 0 15,0-26 1,-7 0-16,6 19 16,1 8-16,-7-21 15,0-6-15,0 26 0,0-20 16,0-6-16,0 26 16,0-13-1,0-13 1,0-7-16,0 20 0,0 0 15,0-13 1,6-1 0,1 27-16,-1 1 15,-6-21 1,0-6-16,0 13 0,0-14 16,7 1-16,-1 33 0,-6 6 15,0-26 1,-6-6-16,-1 32 15,1-6 1,6-27-16,-7 1 16,1 25-16,-1 8 15,7-34 1,-6-7-16,6 28 16,0-7-16,0-21 31,0-6-31,0 13 0,0-12 15,0-1-15,0 13 16,0 1 0,0-14-16,0 0 15,0 7-15,0 0 16,0-7 0,0-7-16,0 7 0,0-6 15,0 0 1,0-7-16,0 6 0,0 1 15,0-7-15,0 0 16,0 0 0,0 0-16,0 0 0,0 0 15,0 0 1,0 0-16,0 0 0,0 0 16,0 0-1,0 0 1,0 0-16</inkml:trace>
</inkml:ink>
</file>

<file path=ppt/ink/ink6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580 76 0,'0'0'15,"0"0"-15,0 0 32,0 0-32,0 0 15,0 0-15,0 0 16,0 0-16,0 0 15,-6-6-15,-1-1 16,0 7 0,-6-7-16,-7-6 0,-13-1 15,14 8 1,-8-1-16,-19-6 16,7 13-16,19 0 15,0 0-15,-12 13 16,-1 0-16,13-5 15,-6-2-15,-14 14 16,21-7 0,-1 0-16,-20 14 15,14-1 1,13-12 0,0-1-16,0 20 0,0 7 15,6-20 1,0-7-16,7 14 15,0-1-15,0-13 16,7 0-16,6 14 16,-6-14-16,-1-6 0,7 19 15,7-5 1,-13-8-16,-1-7 16,14 14-16,0 0 15,-7-7 1,-7-6-16,8 6 15,-1 1-15,-7-8 16,7-6-16,14 7 16,-14-1-16,0-6 0,13 7 15,7-14 1,-13 7 0,-7-6-16,20-1 0,0 1 31,-20-1-31,0 0 15,7-6-15,0 0 16,-7 6 0,-7 0-16,14-6 15,0 0-15,-7 6 16,-7-6-16,14-7 16,-13 13-16,0-6 0,12-7 15,-6-6 1,-6 12-16,-1 1 15,1-13-15,-1-7 16,1 19 0,-7 1-16,0-13 15,0-1 1,0 14 0,0-1-16,-7-12 0,7 13 15,-6 0-15,-1-1 16,1-6-1,6 14-15,-7-7 16,1-1-16,-1 1 16,7 7-16,-6-2 0,-1 2 31,-13 6-31,0 0 16,-6 6-16,-7 8 0</inkml:trace>
</inkml:ink>
</file>

<file path=ppt/ink/ink6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6"/>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26 1907 0,'0'0'0,"0"0"0,0 0 15,0 0-15,0 0 16,0 0 0,0 0-16,0 0 15,0 0-15,0 0 16,0 0-16,-6-7 15,6 1-15,-7-7 0,1-13 16,-1-21 0,7 21-1,0-7-15,0-59 0,0-1 16,0 48 0,0-8-16,7-66 15,6 20-15,-7 47 16,8-8-16,19-58 15,-14 65 1,1 0 0,33-59-16,-7 0 15,-26 66 1,-7 6-16,26-52 0,1 0 16,-14 52-1,0 1-15,34-34 16,-14 21-1,-27 25-15,1 7 0,13-19 16,0-1 0,-20 27-1,0 0-15,20-13 0,-13 19 16,-7 1-16,20-8 16,-7 7-1,-12 7 1,-1 0-16,13 0 0,-6 0 15,-7 0 1,-7 7-16,14 7 16,0-1-16,-7-7 15,-6 7-15,6 7 16,-7-7 0,1 1-16,13 25 0,-1 1 15,-5-21 1,-8 1-16,7 26 0,-6 0 15,0-26 1,-7 0-16,6 19 16,1 8-16,-7-21 15,0-6-15,0 26 0,0-20 16,0-6-16,0 26 16,0-13-1,0-13 1,0-7-16,0 20 0,0 0 15,0-13 1,6-1 0,1 27-16,-1 1 15,-6-21 1,0-6-16,0 13 0,0-14 16,7 1-16,-1 33 0,-6 6 15,0-26 1,-6-6-16,-1 32 15,1-6 1,6-27-16,-7 1 16,1 25-16,-1 8 15,7-34 1,-6-7-16,6 28 16,0-7-16,0-21 31,0-6-31,0 13 0,0-12 15,0-1-15,0 13 16,0 1 0,0-14-16,0 0 15,0 7-15,0 0 16,0-7 0,0-7-16,0 7 0,0-6 15,0 0 1,0-7-16,0 6 0,0 1 15,0-7-15,0 0 16,0 0 0,0 0-16,0 0 0,0 0 15,0 0 1,0 0-16,0 0 0,0 0 16,0 0-1,0 0 1,0 0-16</inkml:trace>
</inkml:ink>
</file>

<file path=ppt/ink/ink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3"/>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0,'0'0'0,"0"0"0,0 0 16,0 0-16,0 0 0</inkml:trace>
</inkml:ink>
</file>

<file path=ppt/ink/ink7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580 77 0,'0'0'15,"0"0"-15,0 0 32,0 0-32,0 0 15,0 0-15,0 0 16,0 0-16,0 0 15,-7-7-15,1 1 16,-1 6 0,-6-7-16,-7-6 0,-13 0 15,14 6 1,-8 0-16,-19-6 16,7 13-16,19 0 15,0 0-15,-14 13 16,2 1-16,12-7 15,-7-1-15,-12 14 16,19-7 0,1 0-16,-21 14 15,14-1 1,13-13 0,0 0-16,0 20 0,-1 7 15,8-20 1,-1-7-16,7 11 15,0 3-15,0-14 16,7 0-16,6 13 16,-6-12-16,-1-8 0,7 20 15,7-5 1,-14-8-16,1-7 16,13 14-16,0 0 15,-7-7 1,-7-7-16,7 8 15,1-1-15,-8-6 16,7-7-16,13 6 16,-13 1-16,1-7 0,12 6 15,7-12 1,-13 6 0,-6-7-16,19 1 0,0-1 31,-20 0-31,0 1 15,7-8-15,0 1 16,-7 7 0,-7-1-16,14-6 15,0 0-15,-7 6 16,-7-6-16,14-7 16,-13 13-16,-1-6 0,14-6 15,-7-8 1,-6 14-16,-1 0 15,1-14-15,-1-3 16,1 16 0,-7 1-16,0-13 15,0-1 1,0 14 0,0 0-16,-7-13 0,7 12 15,-6 1-15,-1 0 16,1-7-1,6 13-15,-7-6 16,1 0-16,-1 0 16,7 7-16,-6-1 0,-1 0 31,-13 7-31,0 0 16,-6 7-16,-7 6 0</inkml:trace>
</inkml:ink>
</file>

<file path=ppt/ink/ink7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26 1907 0,'0'0'0,"0"0"0,0 0 15,0 0-15,0 0 16,0 0 0,0 0-16,0 0 15,0 0-15,0 0 16,0 0-16,-6-7 15,6 1-15,-7-7 0,1-13 16,-1-21 0,7 21-1,0-7-15,0-59 0,0-1 16,0 48 0,0-8-16,7-66 15,6 20-15,-7 47 16,8-8-16,19-58 15,-14 65 1,1 0 0,32-59-16,-5 0 15,-28 66 1,-6 6-16,28-52 0,-2 0 16,-12 52-1,-1 1-15,33-34 16,-13 21-1,-26 25-15,0 7 0,12-19 16,1-1 0,-20 27-1,0 0-15,20-13 0,-13 19 16,-7 1-16,20-8 16,-6 7-1,-14 7 1,0 0-16,14 0 0,-7 0 15,-7 0 1,-7 7-16,14 7 16,0-1-16,-7-7 15,-6 7-15,6 7 16,-7-7 0,1 1-16,12 25 0,1 1 15,-6-21 1,-8 1-16,7 26 0,-6 0 15,-1-26 1,-6 0-16,7 19 16,-1 8-16,-6-21 15,0-6-15,0 26 0,0-20 16,0-6-16,0 26 16,0-13-1,0-13 1,0-7-16,0 20 0,0 0 15,0-13 1,7-1 0,0 27-16,-1 1 15,-6-21 1,0-6-16,0 13 0,0-14 16,7 1-16,-1 33 0,-6 6 15,0-26 1,-6-6-16,-1 32 15,1-6 1,6-27-16,-7 1 16,0 25-16,1 8 15,6-34 1,-7-7-16,7 28 16,0-7-16,0-21 31,0-6-31,0 13 0,0-12 15,0-1-15,0 13 16,0 1 0,0-14-16,0 0 15,0 7-15,0 0 16,0-7 0,0-7-16,0 7 0,0-6 15,0 0 1,0-7-16,0 6 0,0 1 15,0-7-15,0 0 16,0 0 0,0 0-16,0 0 0,0 0 15,0 0 1,0 0-16,0 0 0,0 0 16,0 0-1,0 0 1,0 0-16</inkml:trace>
</inkml:ink>
</file>

<file path=ppt/ink/ink7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580 76 0,'0'0'15,"0"0"-15,0 0 32,0 0-32,0 0 15,0 0-15,0 0 16,0 0-16,0 0 15,-6-6-15,-1-1 16,0 7 0,-6-7-16,-7-6 0,-13-1 15,14 8 1,-8-1-16,-19-6 16,7 13-16,19 0 15,0 0-15,-12 13 16,-1 0-16,13-5 15,-6-2-15,-14 14 16,21-7 0,-1 0-16,-20 14 15,14-1 1,13-12 0,0-1-16,0 20 0,0 7 15,6-20 1,0-7-16,7 14 15,0-1-15,0-13 16,7 0-16,6 14 16,-6-14-16,-1-6 0,7 19 15,7-5 1,-13-8-16,-1-7 16,14 14-16,0 0 15,-7-7 1,-7-6-16,8 6 15,-1 1-15,-7-8 16,7-6-16,14 7 16,-14-1-16,0-6 0,13 7 15,7-14 1,-13 7 0,-7-6-16,20-1 0,0 1 31,-20-1-31,0 0 15,7-6-15,0 0 16,-7 6 0,-7 0-16,14-6 15,0 0-15,-7 6 16,-7-6-16,14-7 16,-13 13-16,0-6 0,12-7 15,-6-6 1,-6 12-16,-1 1 15,1-13-15,-1-7 16,1 19 0,-7 1-16,0-13 15,0-1 1,0 14 0,0-1-16,-7-12 0,7 13 15,-6 0-15,-1-1 16,1-6-1,6 14-15,-7-7 16,1-1-16,-1 1 16,7 7-16,-6-2 0,-1 2 31,-13 6-31,0 0 16,-6 6-16,-7 8 0</inkml:trace>
</inkml:ink>
</file>

<file path=ppt/ink/ink7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2"/>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25 1905 0,'0'0'0,"0"0"0,0 0 15,0 0-15,0 0 16,0 0 0,0 0-16,0 0 15,0 0-15,0 0 16,0 0-16,-6-6 15,6-1-15,-7-6 0,1-13 16,-1-21 0,7 21-1,0-7-15,0-59 0,0 0 16,0 46 0,0-7-16,7-66 15,6 20-15,-7 47 16,7-8-16,21-58 15,-15 65 1,1 1 0,33-60-16,-7 0 15,-26 66 1,-7 6-16,26-52 0,1 0 16,-14 52-1,0 0-15,34-32 16,-14 19-1,-26 27-15,0 6 0,12-19 16,1-1 0,-20 27-1,0 0-15,21-13 0,-15 19 16,-5 0-16,18-6 16,-5 6-1,-14 7 1,0 0-16,14 0 0,-8 0 15,-6 0 1,-6 7-16,13 6 16,0 1-16,-7-8 15,-7 7-15,7 7 16,-6-7 0,0 1-16,12 25 0,1 1 15,-6-21 1,-8 1-16,7 26 0,-6 0 15,-1-26 1,-6 0-16,7 19 16,-1 8-16,-6-21 15,0-6-15,0 26 0,0-20 16,0-6-16,0 26 16,0-13-1,0-13 1,0-7-16,0 20 0,0 0 15,0-13 1,7-1 0,0 27-16,-1 1 15,-6-21 1,0-6-16,0 12 0,0-13 16,7 1-16,-1 33 0,-6 6 15,0-26 1,-6-6-16,-1 32 15,1-6 1,6-27-16,-7 1 16,0 25-16,1 8 15,6-34 1,-7-6-16,7 26 16,0-6-16,0-21 31,0-6-31,0 14 0,0-14 15,0 0-15,0 14 16,0-1 0,0-13-16,0 0 15,0 7-15,0 0 16,0-7 0,0-7-16,0 8 0,0-8 15,0 1 1,0-7-16,0 7 0,0-1 15,0-6-15,0 0 16,0 0 0,0 0-16,0 0 0,0 0 15,0 0 1,0 0-16,0 0 0,0 0 16,0 0-1,0 0 1,0 0-16</inkml:trace>
</inkml:ink>
</file>

<file path=ppt/ink/ink7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579 76 0,'0'0'15,"0"0"-15,0 0 32,0 0-32,0 0 15,0 0-15,0 0 16,0 0-16,0 0 15,-7-6-15,1-1 16,-1 7 0,-6-7-16,-7-6 0,-13-1 15,14 8 1,-8-1-16,-19-6 16,7 13-16,20 0 15,-1 0-15,-13 13 16,0 0-16,14-5 15,-8-2-15,-12 14 16,19-7 0,1 0-16,-21 14 15,14 0 1,13-14 0,0 0-16,0 21 0,0 5 15,6-19 1,0-7-16,7 14 15,0 0-15,0-14 16,7 0-16,6 14 16,-6-14-16,-1-6 0,7 19 15,7-5 1,-14-8-16,1-7 16,13 14-16,0 0 15,-7-7 1,-7-6-16,7 7 15,0-1-15,-6-7 16,6-6-16,13 7 16,-13 0-16,1-7 0,12 6 15,6-12 1,-12 6 0,-7-7-16,20 0 0,0 1 31,-20-1-31,0 1 15,7-8-15,0 1 16,-7 6 0,-7 1-16,14-8 15,0 1-15,-7 6 16,-7-6-16,14-7 16,-13 13-16,-1-6 0,14-7 15,-7-6 1,-7 12-16,1 1 15,0-13-15,-1-7 16,1 19 0,-7 1-16,0-14 15,0 1 1,0 12 0,0 1-16,-7-14 0,7 14 15,-6 0-15,-1-1 16,0-6-1,7 14-15,-6-7 16,-1-1-16,1 1 16,6 7-16,-7-2 0,1 2 31,-14 6-31,0 0 16,-6 6-16,-7 8 0</inkml:trace>
</inkml:ink>
</file>

<file path=ppt/ink/ink7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0"/>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25 1905 0,'0'0'0,"0"0"0,0 0 15,0 0-15,0 0 16,0 0 0,0 0-16,0 0 15,0 0-15,0 0 16,0 0-16,-6-6 15,6-1-15,-7-6 0,1-13 16,-1-20 0,7 19-1,0-6-15,0-59 0,0-1 16,0 48 0,0-8-16,7-66 15,6 20-15,-7 46 16,7-6-16,21-60 15,-15 66 1,1 2 0,33-61-16,-7 1 15,-26 64 1,-7 8-16,26-53 0,1-1 16,-14 53-1,0 1-15,34-34 16,-14 21-1,-27 25-15,2 7 0,11-19 16,1-1 0,-20 27-1,0 0-15,21-13 0,-15 19 16,-6 0-16,20-6 16,-6 6-1,-14 7 1,0 0-16,13 0 0,-6 0 15,-7 0 1,-6 7-16,13 6 16,0 1-16,-7-8 15,-7 7-15,7 7 16,-6-7 0,0 1-16,12 25 0,1 1 15,-7-21 1,-6 1-16,6 26 0,-6 0 15,-1-26 1,-6 0-16,7 20 16,-1 6-16,-6-20 15,0-6-15,0 26 0,0-20 16,0-6-16,0 26 16,0-13-1,0-13 1,0-6-16,0 18 0,0 1 15,0-13 1,7 0 0,-1 26-16,1 0 15,-7-20 1,0-5-16,0 9 0,0-10 16,7 0-16,-1 33 0,-6 6 15,0-26 1,-6-6-16,-1 32 15,0-6 1,7-27-16,-6 1 16,-1 25-16,1 7 15,6-32 1,-7-8-16,7 28 16,0-7-16,0-21 31,0-6-31,0 14 0,0-14 15,0 0-15,0 14 16,0-1 0,0-13-16,0 0 15,0 7-15,0 0 16,0-7 0,0-6-16,0 6 0,0-7 15,0 1 1,0-7-16,0 7 0,0-1 15,0-6-15,0 0 16,0 0 0,0 0-16,0 0 0,0 0 15,0 0 1,0 0-16,0 0 0,0 0 16,0 0-1,0 0 1,0 0-16</inkml:trace>
</inkml:ink>
</file>

<file path=ppt/ink/ink7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21"/>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580 75 0,'0'0'15,"0"0"-15,0 0 32,0 0-32,0 0 15,0 0-15,0 0 16,0 0-16,0 0 15,-7-6-15,1-1 16,-1 7 0,-6-7-16,-7-6 0,-13-1 15,14 8 1,-8-1-16,-18-6 16,5 13-16,21 0 15,-1 0-15,-13 13 16,0 0-16,14-5 15,-8-2-15,-12 14 16,19-7 0,1 1-16,-21 12 15,14 1 1,13-14 0,0 0-16,0 21 0,0 6 15,6-20 1,0-7-16,7 14 15,0-1-15,0-13 16,7 1-16,6 13 16,-6-14-16,-1-7 0,7 21 15,7-7 1,-14-6-16,1-8 16,13 14-16,0 0 15,-7-7 1,-7-6-16,7 6 15,0 1-15,-6-8 16,6-6-16,13 7 16,-13 0-16,1-7 0,12 6 15,7-12 1,-14 6 0,-6-7-16,20 0 0,0 1 31,-20-1-31,0 0 15,7-6-15,0-1 16,-7 8 0,-7-1-16,14-6 15,0 0-15,-7 6 16,-7-6-16,14-7 16,-13 13-16,-1-6 0,14-7 15,-7-7 1,-7 14-16,1-1 15,0-12-15,-1-7 16,1 19 0,-7 1-16,0-14 15,0 1 1,0 12 0,0 1-16,-7-13 0,7 12 15,-6 1-15,-1-1 16,0-5-1,7 12-15,-6-6 16,-1-1-16,1 1 16,6 7-16,-7-2 0,1 2 31,-14 6-31,0 0 16,-6 6-16,-7 8 0</inkml:trace>
</inkml:ink>
</file>

<file path=ppt/ink/ink7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0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46-1 0,'0'0'0,"0"0"0,0 0 16,0 0 0,0 0-1,0 0-15,0 0 0,0 12 16,0-7 15,6 1-31,-6 17 0,0-12 16,-6 6-16,1 29 15,-1 5 1,6-16-16,-6-1 0,-6 51 16,-5 103-1</inkml:trace>
</inkml:ink>
</file>

<file path=ppt/ink/ink7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0"/>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187 41 0,'0'0'0,"0"0"0,0 0 15,0 0 1,0 0-16,-6 0 15,1 5-15,-1 1 16,6 0 0,-6 0-16,-5 5 15,5 0 1,-5 1-16,-6 22 16,0 6-16,5-17 15,1-1-15,-6 24 16,-6 0-16,12-24 15,5 7-15,-5 11 16,-1 0 0,12-17-16,0-6 15,0 28-15,0-5 16,0-17 0,0-6-16,12 12 0,-7-12 15,1-6-15,11 18 16,0-12-1,-5-6-15,-7-5 0,7 5 16,5 1 0,-6-7-16,-5-5 0,11 6 15,0 0 1,-6-6 0,1-6-16,22 0 0,-17 6 31,6-5-31,17-7 15,-12-5-15,-11 11 16,-5-5-16,10-12 16,1-5-1,-11 16-15,-7-5 0,12-6 16,-5-5 0,-7 16-16,1-5 0,5-11 15,-5 11 1,0-6-16,0-17 15,-1 0-15,1 23 16,-6-6-16,0-11 16,-6 0-1,6 22 1,-5 1-16,-1-17 16,0-1-16,0 18 15,1-1-15,-7-11 16,7 12-1,-7 0-15,-5-12 0,0 0 16,11 12 0,-5 5-16,-6-11 0,-6 5 15,12 7 1,5-1-16,-11-5 16,6-1-1,5 7-15,0 5 0,-5-6 16,-1 6-1,7 0-15,-1 0 0,-5 0 16,5 0 0,0 0-16,1 6 0</inkml:trace>
</inkml:ink>
</file>

<file path=ppt/ink/ink7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1"/>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0,'0'0'15,"0"0"-15,0 0 16,0 0-16,0 0 16</inkml:trace>
</inkml:ink>
</file>

<file path=ppt/ink/ink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0,'0'0'0,"0"0"0,0 0 15,0 0 1,0 0-16,0 0 16</inkml:trace>
</inkml:ink>
</file>

<file path=ppt/ink/ink8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2"/>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0,'0'0'15,"0"0"-15,0 0 16</inkml:trace>
</inkml:ink>
</file>

<file path=ppt/ink/ink8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3"/>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0 725 0,'0'0'0,"0"0"16,0 0-16,0 0 16,0 0-16,0-6 15,0-11 1,0 12-16,0-7 0,6-17 16,-1-16-16,1 22 15,-6 0-15,6-28 16,-6-12-1,0 29 1,0 0-16,5-18 0,1 29 16,-6 0-16,6-22 15,-6-7 1,0 30 0,6-1-16,-1-23 15,1 12-15,0 23 16,-6-1-16,5-11 15,1 12 1,-6 5 0,0 6-16,6 0 0,-6 0 15,0 0-15,11 6 0,6 17 16,-5-12 0,4 6-16,18 18 15,0-7 1,-17-16-16,-5-1 0,5 6 31</inkml:trace>
</inkml:ink>
</file>

<file path=ppt/ink/ink8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57 630 0,'0'0'15,"0"0"1,0 0-16,0 0 0,0-6 31,0 6-31,0-5 16,0-13-16,-6 1 15,6 6 1,-6-1-16,1-16 16,-1 11-16,0 0 0,-5-22 15,-1-1 1,7 17-16,5-6 0,0-16 15,0-2 1,5 24-16,1 6 16,5-23-16,1 6 15,-6 17 17,-1 0-32,7-17 0,-7 17 15,1 5-15,0-10 16,5 10-16,-5 6 15,-1 1-15,7-7 16,-1 7 0,-5 5-16,0 0 15,5 0-15,6 5 16,-6 1-16,1 0 0,11 11 16,-1 6-1,-10-12 1,-1 1-16,6 16 0,-5-11 15,-7 0-15,1 0 16</inkml:trace>
</inkml:ink>
</file>

<file path=ppt/ink/ink8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0 637 0,'0'0'0,"0"0"16,0 0-16,0 0 31,0 0-31,0 0 0,0 0 16,0 0-1,0 0-15,0 0 16,0 0-16,0 0 16,0 0-16,0 0 15,0 0 1,0 0-16,0 0 0,5 0 16,1 0-1,0 5-15,11 1 0,0 0 16,-6 0-1,-5-1-15,17 1 16,-12 0-16,7 0 16,27 5-1,1-5 1,-23 0-16,-1-6 0,18 5 16,-11-5-1,-12 0 1,-6 0-16,23 0 0,1 6 15,-18-6 1,6 0-16,17 0 0,-12 0 16,-11 0-1,-5-6-15,5 1 16,-6 5-16,-5 0 16,5-6-16,1 0 15,-7 6 1,-5-6-16,6 1 15,0-1 1,-1 6 0,-5-6-16,6 0 0,0 1 15,-1 5 1,-5-6-16,0 0 16,0 6-16,0-6 0,0 1 15,0-1 1,0 6-16,0-6 0,0 0 15,0 1 1,0 5 0,0-6-16,0 6 0,0 0 15,0 0 1,0 0-16,0 0 0,0 0 16,-5-6-16,5 6 15,0 0 1,0 0-16,0 0 0,0 0 15,0 0 1,0 0 0,0 0-16,0 0 15,0 0 1,0 0-16,0 0 16,-6 0-16,6 0 15,-6 6-15,1 5 16,-1 1-16,6-6 15,-6-1-15,1 7 16,-1 5-16,6-5 16,-6-7-16,6 13 15,0-1 1,0-12-16,0 1 16,0 11-16,0 1 15,0-7 1,0-5-16,0 11 15,0-5 1,0-7-16,0 7 16,0 5-16,0-6 15,0-5-15,6 6 16,-6-1 0,0-5-16,6-6 15,-1 6-15,1-1 16,0 1-16,-6-6 0,5 6 15,1 0 1,-6-6-16,6 5 16,-1 1-16,1 0 15,-6-6-15,6 6 16,0-6-16,-6 0 16,0 0-16,5 0 15,7 0 1,-7 0-16,1 0 15,5 0-15,-5 0 16,0 0-16,5 0 16,1-6-1,-7 6 1,7-6-16,5 0 16,0 1-16,-6 5 15,-5-6-15,11-6 16,-5-5-1,-7 11-15,1-5 16,5-6-16,-5 5 16,0 1-16,5-12 0,-5 6 15,0 11 1,-6-6-16,5-5 16,1-6-16,0 12 15,-6-6-15,5-12 16,1 0-1,0 18 1,-6-1-16,11-17 16,-5 7-1,0 10-15,-6 6 0,11-5 16,-5 5 0,-6 0-16,5 1 15,7-1-15,-6 6 16,-1 0-16,7 0 0,-1 11 15,0-5 1,1 0-16,5 11 16,0 0-1,-6-5-15,-5-7 0,6 13 16,-7-7-16,1-5 16,0 11-16,-1 0 15,1-5 1,-6-6-16,0 17 0,0-1 15,0-10 1,-6-1-16,1 12 16,-1-5-1,6-7 1,0-5-16,-6 11 16,6-11-16,0-6 15,0 6-15,0-1 16,0 1-1,0-6-15,0 6 0,0-6 16,0 0 0,0 0-16,0 0 0,0 0 15,0 0 17,0 0-32,0 0 0,0 0 15,0 0-15,0 0 16,0 0-1,0 0-15,0 0 0,0 0 16,0 0 0,0 0-1,0-6-15,0 0 0,12-11 16,-7 6 0,1-1-16,5-11 15,7-6-15,-7 18 16,-5-6-16,5-6 15,-5 11-15,-1 1 0,7-1 16,-6 1 0,-1 5-1,-5 6-15,6-6 0,0 6 32,-1 0-32,-5 0 15,12 0-15,-1 12 16,-5-6-1,0-1-15,5 7 16,-5-1-16,-1 1 0,1 5 16,0 6-1,0-12-15,-6 1 0,5 11 16,1 0 0,0-12-1,-6-5-15,5 11 0,1-5 16,0-7-1,-6 1-15,5 6 0,1-7 16,-6 1-16,6 0 16,0 0-16,-1-1 15,-5-5-15,6 6 16,5 0 0,-5 0-1,-6-6-15,6 5 0,-1 1 31,1 0-31,-6-6 16,6 0-16,0 0 16,-1 0-16,7 0 15,-1-6-15,-5 0 16,-1 1-16,18-18 16,6-18-1,-12 24-15,-6-6 0,12-17 16,-6 0-1,-5 23-15,-7-6 16,12-23-16,-5 6 16,-6 22-1,-6 1-15,5-11 0,-5 16 32,0-5-32,0-12 15,0 2-15,0 10 16,-5 0-16,-1-17 15,6-1 1,0 24-16,-6-1 16,6-11-16,0 12 15,0 5-15,0 0 0,0-5 16,0 5 0,0 6-16,0-6 15,0 6-15,0 0 16,0 0-16,0 0 15,0 0 1,0 0-16,0 0 0,0 0 16,0 6-1,0 0-15,0 5 0,6 12 16,0-11 0,-6 5-16,5 17 15,1 1-15,0-18 31,-6 0-31,5 16 0,1 1 16,0-17 0,-6 1-16,0 10 15,0 1 1,0-12-16,0-5 0,0 11 16,0-12-1,0 6-15,0 6 0,0 0 16,0-11-1,0-1-15,0 12 0,0 0 16,0-11 0,0-7-16,0 13 15,5-1 1,1-12 0,-6 1-16,6 6 15,0-1-15,-1-5 16,-5 0-16,12-1 15,-7 1 1,1-6-16,5 6 16,7-6-16,-7 0 15,0 0-15,12-6 0,11 0 16,-17 1 0,1-7-16,10-5 15,1-6-15,-12 12 16,-6-7-16,6-5 15,-5 12-15,-7-6 0,12-12 16,1-5 0,-7 11-1,0 0-15,6-23 0,1 0 16,-7 23 0,-5 0-16,11-17 15,-12 7-15,1 16 31,-6 6-31,6-24 16,-6 18-16,0 5 0,0-11 16,0 0-1,0 12 1,-6 0-16,0-12 0,1 5 16,5 13-1,-6-1-15,0-6 0,1 1 16,5 5-1,-6 0-15,6 1 16,0 5-16,0 0 16,0 0-16,0 0 15,0 0 1,0 0-16,0 0 16,-6 0-1,6 5 1,-5 1-16,-1 11 0,-6 18 15,7-12 1,-1 0-16,-5 23 16,-1 5-16,7-22 15,-1-6-15,0 27 0,6-27 16,-6-6-16,6 23 16,0-11-1,0-12 1,0-6-16,0 12 0,0 0 15,0-11 1,6-1-16,0 12 0,0 0 16,-1-11-1,-5-1-15,6 6 0,0-5 16,-6-6-16,0 11 16,0-6-1,0-5 1,5 0-16,1 5 15,0-5 1,-1 0-16,-5-6 16,12 5-16,-1 1 15,-5-6 1,5 0-16,12-6 0,-11 6 16,-1-5-16,12-7 15,0-5-15,-12 11 16,0-5-16,6-6 15,1-6 1,-7 11-16,-5 1 16,11-12-16,-6 0 15,-5 11 1,0-5-16,5-17 16,0 5-1,-5 17 1,-6 1-16,6-12 0,0 12 15,-6 5-15,0-6 16,0 1 0,0 5-16,0 0 15,0 1-15,0-1 16,0 6-16,0-6 0,0 6 16,0 0-1,0 0 1,0 0-16,0 0 0,0 0 15,0 0-15,0 0 16,0 0 0,0 0-1,0 0-15,0 0 16,0 0 0,0 0-16,0 0 0,0 6 15,-6 11 1,6-5-1,0-1-15,-6 18 0,6-12 16,-6-6-16,6 18 0,0-6 16,0-11-1,0-1-15,0 6 0,0 0 16,0-11 0,0-6-16,0 6 15,0 0-15,0-1 16,0-5-16,0 6 15,0 0 1,0-6-16,0 6 16,0-1-16,0 1 15,0-6-15,0 6 16,0-6 0,0 0-1,0 6-15,0-1 16,0-5-16,0 0 15,0 0-15,0 6 16,0-6 0,0 0-16,0 6 15,0-6-15,0 0 16,0 6-16,0-1 0,0 1 16,0-6-1,0 0-15,0 0 16,6 6-16,-6-6 15,0 0-15,0 0 32,0 0-32,0 0 15,0 0-15,0 0 16,0 0 0,0 0-16,0 0 0,0 0 15,0 0 1,0 0-16,0 0 15,0 0-15,0 0 16,0 0-16,0 0 16,0 0-16,0 0 15,0 0-15,0 0 16,0 0 0,0 0-16,0 0 0,0 0 15,0 0 1,0 0-16,0 0 0,0 0 15,0 0 1,6 6-16,-6-6 16,6 5-16,-1 1 15,-5-6-15,0 0 32,0 0-32,6 6 0,-6-6 15,6 5 1,-6-5-1,0 0-15,5 6 0,1-6 16,-6 0 0,0 0-16,6 6 15,-1-6-15,1 0 16,-6 0-16,6 6 0,0-1 16,-1-5-1,-5 0-15,6 6 16,0 0 15,-6-6-31,5 0 0,1 0 16,0 0-16,-6 6 15,5-6-15,1 0 16,0 0 0,0 0-16,-1 5 15,1-5-15,0 0 16,-6 0-16,5 0 15,1 0-15,-6 0 0,6 0 16,-1 0 0,1 0-16,-6 0 15,6 0-15,-6 0 16,0 0 0,6 0-16,-1 0 15,-5 0-15,0 0 16,6 0-16,-6 0 0,0 0 15,6 0-15,-1-5 16,1-1 0,0 6-16,-6-6 15,5 0-15,1-5 32,0 5-32,-6 0 0,6 1 15,-1-1 1,1 0-1,-6 1-15,6-1 0,-1-6 16,1 7 0,-6 5-16,6-12 15,-1 6-15,-5 1 0,6-7 16,0 1 0,0 5-16,-6-6 0,5 1 15,1-1 1,0 7 15,-6-1-31,5-5 0,1-1 16,0 6-1,-6 1-15,5-7 0,1 6 16,-6 1-16,6-1 16,0 0-1,-1 6-15,-5-6 0,12 1 16,-1-7-1,-5 6-15,0 1 0,5-7 16,0 1 0,-5 5-1,5 0-15,7-5 0,-7 5 16,-5 6-16,5-6 16,0 1-1,-5 5-15,0-6 0,5 0 16,1 6-1,-7 0-15,1 0 0,5 0 16,1 0 0,-6 0-1,-1 0-15,7 0 0,-7 0 32,1 0-32,11 0 0,0 0 15,-11 0 1,0 0-16,11 6 15,-6-6 1,-5 0-16,0 6 0,5-6 16,-5 0-1,-1 0-15,-5 0 0,6 0 16,0 0 0,-6 0-16,0 0 15,0 0-15,0 0 16,0 0-16,0 0 15,0 0 1,0 0 0,0 0-16,0 0 15,-6-6-15,6 6 16,-6-6-16,1 0 16,-7-5-1,7 5-15,-7 0 16,1-5-16,5 5 15,-5 6-15,-1-6 0,1 6 16,5 0 0,-5 0-16,-6 0 15,0 0-15,11 0 16,-6 0-16,-5 6 16,0 0-1,12 0 1,-7-6-16,1 5 15,5 1 1,0-6-16,-5 6 0,0 0 16,5-1-1,6 1-15,-6 6 16,0 5-16,6-6 16,-5 1-16,5 5 15,0 6-15,0-12 16,0-5-16,0 11 15,0-5 1,0-6-16,0 11 0,5 0 16,1-11-1,-6-1-15,6 13 0,0-1 16,-1-6 0,-5-5-16,6 11 15,0 1-15,-1-13 16,-5 1-16,6 6 15,0-1 1,-1-5 0,-5-1-16,12 7 15,-6-6-15,-1-6 16,7 5-16,-1 1 16,0 0-1,1-6-15,11 6 16,-1-1-16,-10-5 15,5 0-15,11 6 0,-5-6 16,-11 0 0,-7-6-16,12 1 15,-5 5-15,-6-6 16,5 0-16,12-5 16,-12 5-1,1-6-15,10-5 16,7-6-1,-18 12 1,1-6-16,11-12 0,-1 0 16,-10 18-1,-7-6-15,13-18 16,-7 18-16,-5 0 16,-1-18-16,1 1 15,0 17-15,-6 5 0,0-11 16,0 0-1,0 12 1,0 1-16,-6-19 0,0 1 16,6 16-1,-5 1-15,-1-12 0,6 11 16,0 1-16,0-12 16,0 11-1,0 7-15,0-1 0,0 0 16,0 1-1,0 5 1,0 0-16,0 0 16,0 0-1,0 0 1,0 0-16,0 0 0,0 0 16,0 0-1,0 0-15,0 0 16,0 0-16,0 5 15,0 12-15,6 6 0,-1-11 16,-5-1-16,6 18 16,0 6-1,-1-18 1,-5 0-16,6 15 0,0 9 16,0-18-1,-6-6 1,0 11-16,0-10 15,5-7-15,-5 12 16,0 0-16,0-11 16,0-1-16,0 6 15,0 0 1,0-11 0,0 0-16,0 0 0,0-1 15,0 1-15,0-6 16,0 6-16,0 0 15,0-6-15,0 5 16,0 1 0,0-6-16,0 0 0,0 0 31,0 0-31,0 0 16,0 0-16,0 0 15,0 0 1,0 0-16,0 0 15,0 0-15,0 0 16,0 0-16,0 0 16,0 0-16,0 0 15,0-6-15,0 1 16,0-1-16,0 0 16,6 0-16,0-11 0,-1 0 15,1 11 1,-6-5-16,6-1 15,-1 1 1,1 5-16,-6-5 0,6-7 16,0 13-1,-6-7-15,5-5 16,7 0-16,-7 11 16,1 0-16,5-5 31,1-1-31,-6 7 15,5-1-15,6 0 16,6 0 0,-12 6-16,-5-5 0,17 5 15,-12 0 1,-5 0-16,11 0 16,0 0-16,-11 0 15,0 5-15,5 1 16,-5 0-16,-1 0 15,-5-6-15,6 5 16,0 1 0,-1 0-16,-5 0 0,6 5 31,0-5-31,-6-6 16,6 5-16,-1 7 15,1-6 1,-6-6-16,6 5 15,-6 7-15,0-6 16,5-6-16,-5 11 16,0 1-16,0-7 15,0-5-15,0 12 16,0-6-16,0-1 16,0 7-16,0-1 15,0-5 1,0 0-16,0 11 15,0-6-15,0-5 16,0 6-16,0 5 0,0-6 16,0-5-1,0 0-15,0 5 16,6 1-16,0-6 16,-6-1-16,5 7 31,1-7-31,-6 1 0,6 0 15,0 0 1,-1-1 0,-5-5-16,6 6 0,0 0 15,-1 0 1,1-6-16,5 5 16,-5 1-16,0 0 15,-6-6-15,11 0 16,-5 0-16,-6 6 0,6-1 15,5-5 1,-5 0 0,0 0-16,5 0 0,0 0 31,-5 0-15,-6 0-16,11-5 0,1-1 15,-6 0 1,-1-5-16,7-7 15,-7 13-15,1-7 0,5-5 16,1-6 0,-6 12-16,-6 5 0,5-11 15,1-1 1,0 7 0,-6-1-16,5-11 0,1-5 15,0 16 1,-6-5-16,5-17 15,1-1-15,0 18 16,-6 6-16,6-18 0,-1 17 16,-5 1-16,6-12 15,-6 2 1,0 9 0,0 1-16,0-6 0,0 5 31,0 7-31,0-1 15,0-6-15,0 7 16,0 5 0,0-6-16,0 6 15,0 0-15,0 0 0,0 0 16,0 0 0,0 0-16,0 0 0,0 0 15,0 0 1,0 0-16,0 6 15,0 11-15,6 11 16,-1-5 0,-5-2-16,6 25 15,0-23 1,-6 0-16,0 17 16,-6 1-16,6-18 15,0-6-15,0 23 16,0-6-1,0-16-15,0-7 16,0 12-16,0-6 16,0-11-16,0 0 0,0-1 15,0 1 1,0-6-16,0 6 16,0-6-16,0 0 15,6-6-15,5 0 16,12-11-1,-12 6 1,1-6-16,16-12 16,1 0-1,-18 18-15,-5-7 0,11-16 16,0 0 0,-11 16-16,0 7 0,5-12 15,-5 11 1,-6 7-16,5-7 15,1 1-15,0 5 16,-6 6-16,5 0 16,-5 0-1,0 0-15,0 0 0,0 0 16,0 0 0,0 0-16,0 0 0,0 0 15,0 0 1,0 0-16,0 0 15,0 0-15,0 0 16,0 0-16,0 0 16,0 0-1,0 0 1,0 0-16,0 0 16,0 0-16,0 0 15,-5 0-15,-1 6 16,6 0-1,-6-6-15,1 5 16,5 1-16,0-6 16,0 0-16,0 6 0,0-6 15,0 0 1,-6 5-16,6 1 31,0 6-31,0-7 16,0 1-16,0 6 15,0 5-15,0-6 16,0-5-16,0 17 16,0-11-1,6-1-15,-1 12 0,7 0 16,-7-12 0,1 1-16,6 5 15,-1 0 1,-5-5-16,-1-6 0,7 11 15,5-6-15,-6-5 16,-5-6-16,11 6 16,-6-1-1,-5-5-15,6 6 0,5 0 16,-6-6 0,-5 0-16,5-6 0,1 0 15,-7 6 1,1-5-16,17-13 15,0 1-15,-12 12 16,0-7-16,12-5 16,-11 5-1,-1 1-15,12-12 16,-6 0 0,-6 11-1,-5 1-15,11-12 0,0-6 16,-5 18-1,-7-6-15,12-18 16,-11 12-16,0 12 16,-6-1-16,0 1 15,0 5-15,0 0 0,-6-5 16,0 5 0,1 6-1,-7-6-15,-5 1 0,-6-1 16,12 6 15,0 0-31,-6 0 0,-1 6 16,13-1-1,-1-5-15,-5 6 16,-1 6-16,6-7 16,6 1-16,-5 6 15,5-1 1,-6 1-16,0 10 0,6 1 15,0-11 1,0-1-16,0 12 0,6 0 16,0-11-1,-1 5-15,7 12 16,-1-1-16,1-16 16,-1-1-16,12 12 0,-12-11 15,1-6-15,16 11 16,-5-6-1,-12-5 1,-5-6-16,17 6 0,0-1 16,-12-5-1,1 0 1,16-5-16,1-1 16,-12 6-1,-6-6-15,18-5 0,-12 5 16,-6 0-16,12-11 15,-6 0 1,-6 11 0,-5 0-16,11-11 0,-5 0 15,-7 11-15,1-5 16,0-7 0,-1 1-16,1 12 15,-6-7-15,6 1 16,-6 5-1,0 0-15,0-5 16,0 5-16,0 6 16,0-6-16,0 0 15,0 1 1,0 5-16,0-6 16,0 0-16,0 0 15,0 6 1,0 0-16,0-5 0,0 5 15,0 0 1,0 0-16,0 0 0,0 0 16,0 0-16,0 0 15,0 0 1,0 0-16,0 0 0,0 0 16,0 0-1,0 0-15,0 0 0,0 0 16,0 0-1,0 0 1,0-6-16,0 0 0,0 6 16,0-6-16,0 1 31,0-1-31,0 6 16,0-6-16,0 1 15,0-1 1,0 6-16,0 0 0,0-6 15,0 0 1,0 6 0,0-5-16,0-7 0,0 6 15,0 1-15,0-1 16,0 0-16,0 6 16,0 0-16,0-6 15,0 6 1,0 0-16,0 0 0,0 0 31,0-5-31,0 5 16,0 0-16,0 0 15,0 0 1,0 0-16,0 0 16,0 0-16,0 0 15,0 0-15,0 0 16,0 0-16,0 0 15,0 0-15,0 0 16,0 0-16,0 0 16,0 0-16,0 0 15,0 5 1,0 1-16,0 11 16,0 6-1,0-11 1,0-6-16,0 11 0,0 0 15,0-6 1,0-5-16,0 6 16,0-1-16,0-5 15,0 0-15,0 5 16,0-5-16,0 0 16,0-1-16,0 1 15,0 0 1,0 0-16,0 5 0,6 0 15,-1-5 1,-5 0-16,0 5 16,6 1-16,0-6 15,-6-6-15,0 5 16,0 7-16,0-6 16,5-6-16,1 5 15,0 1 1,-6-6-16,5 6 0,1 0 31,-6-1-15,0-5-16,6 6 0,0 0 15,-6-6 1,0 0-16,0 0 16,5 6-16,-5-6 15,0 0-15,0 0 16,0 0-16,0 0 0,6 0 15,5 0 1,-5 0 0,0-6-16,11 0 0,0 0 15,-6 6 1,-5-5-16,11-7 16,0-5-1,-5 11 1,-7-5-16,12-7 0,-11 7 15,0-1-15,11-16 16,0-12 0,-6 22-1,-5-5-15,11-22 0,-5 4 16,-7 18-16,7-5 16,5-22-16,0-2 15,-6 29 1,-5 0-16,6-17 0,5 0 15,-12 23 1,1 0-16,0-18 16,-1 18-16,1 0 0,0-18 15,0 1 1,-1 22-16,-5 1 16,0-12-16,0 11 15,0 7 1,0-1-16,0 0 0,0 1 31,0 5-15,0 0-16,0 0 0,0 0 15,0 0-15,0 0 16,0 0 0,0 0-16,0 0 15,0 5-15,6 12 16,0-5-16,-6-1 0,5 24 15,1-1 1,0-11 0,-6 0-16,5 23 0,-5-23 15,0 0-15,0 17 16,0 0 0,0-22-1,-5-1-15,5 17 16,0 1-1,0-18-15,-6 0 0,0 21 16,1-3 0,5-18-1,0-5-15,0 16 0,0-11 16,0-5-16,0 11 0,0-6 16,0-5-1,0-7-15,0 13 16,0-7-1,0-5-15,0-1 0,0 7 16,0-6 0,0-1-1,0 1-15,5 6 16,1-1 0,0-5-16,-6-6 15,0 6-15,0-1 16,5-5-16,1 6 15,0 0 1,0 0-16,-6-6 0,5 5 16,1 1-16,0 0 15,-6-6-15,5 6 16,1-1 0,0-5-16,-6 0 15,5 6-15,1-6 16,-6 0-16,6 0 0,0 0 15,-1 0 1,-5 0-16,6 0 16,0 0-16,-1 0 15,-5 0-15,6 0 16,0 0 0,-1 0-1,-5 0-15,6 0 16,-6 0-1,0 0-15,0 0 0,0 0 16,0 0 0,0 0-16,0 0 15,0 0-15,0 0 16,0 0-16,0 0 16,0 0-16,0 0 15,0 0-15,0 0 16,0 0-1,0 0-15,0 0 0,6 0 16,0 0 0,-6 0-1,5 0-15,-5 0 16,0 0 0,6 0-16,-6 0 15,6 0-15,-1 0 16,-5 0-16,12-6 15,-1 1 1,-5 5-16,0-6 0,5 0 16,-5 6-16,-1-6 15,13 1-15,4-7 16,-10 6 0,-7 1-16,13-7 15,-1 6-15,-12 6 16,-5-5-16,6-1 0,0 6 15,-1 0 1,-5 0-16,0 0 16,0 0-16,0 0 15,0 0-15,0 0 16</inkml:trace>
</inkml:ink>
</file>

<file path=ppt/ink/ink8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6"/>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0-1 0,'0'0'0,"0"0"16,0 0-1,0 0 1,0 0-16,0 0 0,0 0 15,0 0-15,0 0 16,0 0-16,0 0 16,0 0-16,5 6 15,7-6 1,-1 0-16,1 0 0,16 0 16,12 5-1,-23 1 1,0-6-16,34 6 15,-22-1 1,5-5-16,29 6 0,-18 0 16,-22-1-1,-6-5-15,28 6 0,12 0 16,-28-1 0,-6-5-16,22 0 15,-5-5-15,-29 5 16,1 0-16</inkml:trace>
</inkml:ink>
</file>

<file path=ppt/ink/ink8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7"/>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0,'0'0'0,"0"0"15,0 0 1,0 0-16,0 0 15,0 0-15,0 0 16,0 0 0,0 0-16,0 0 15,0 0-15</inkml:trace>
</inkml:ink>
</file>

<file path=ppt/ink/ink8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0,'0'0'16,"0"0"-16,0 0 0,0 0 16,0 0-16,0 0 15,0 0-15,0 0 16</inkml:trace>
</inkml:ink>
</file>

<file path=ppt/ink/ink8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1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0,'0'0'0,"0"0"0,0 0 15,0 0-15,0 0 16,0 0 0,0 0-16,0 0 15,0 0-15,0 0 0,0 0 16,0 0-1,0 0-15,0 0 0,0 0 16,0 0 0,0 0-1,0 0-15,0 0 0,0 0 32,0 0-17,0 0-15,0 0 0,0 0 16,0 0-16,11 0 15,12 6 1,-11 0-16,-1-6 16,12 5-16,5 1 15,-11 0-15,-6-6 0,12 5 16,-1-5 0,-10 0-1,-1 0-15,6 0 0,-5 0 16,-7 0-16,7 0 15,-7 0 1,1 0 0,-6 0-16,6 0 15</inkml:trace>
</inkml:ink>
</file>

<file path=ppt/ink/ink8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3"/>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1531-1 0,'0'0'0,"0"0"31,0 0-31,0 0 16,0 0-16,0 0 15,0 9-15,0 1 0,0 0 16,0-10-16,0 9 16,0-9-1,0 0 1,0 10-16,-9 0 0,-1-1 15,10 1 1,0-10-16,0 0 16,-10 0-16,10 0 15,-9 10-15,-1-1 16,10 1 0,0 0-16,-10-1 0,10 1 15,0 0 1,-9 0-16,9 9 0,0 0 15,0-9 1,0 9-16,0 1 16,0 9-16,0-10 31,0-9-31,0 9 0,-10 0 16,10-9-1,0 9-15,0 11 16,0-21-1,0 1-15,-10 9 0,10 1 16,0-11 0,0 1-16,0 9 0,0 10 15,0-19 1,0 0-16,0 9 0,0 0 16,0-9-1,0 9-15,0 1 16,0-10-1,0 9-15,0 10 16,0 0 0,0-10-16,0-9 15,0 19-15,0 0 16,0-10 0,0-9-16,0 9 0,0 11 15,0-21 1,0 1-16,0 9 0,0-9 15,0 9-15,0 1 16,0-1 0,0-9-16,0 9 15,0 10-15,0 0 16,0-10 0,0-9-16,0 19 0,0 0 15,0-9 1,0-11-16,0 20 0,10 0 15,-10-9 1,0-11-16,0 11 16,0-11-16,0 1 15,0 19 1,0 0 0,0-19-16,0 0 0,0 9 15,0 10 1,0-10-1,0-9-15,0 9 0,0 1 16,0-11 0,0 1-16,0 9 0,0-9 15,0 0-15,0 9 16,0 1 0,0-11-16,0 1 0,0 19 15,0 0 1,0-10-1,0-9-15,0 19 16,-10-10 0,10-9-16,-9 9 15,-1 1-15,10-11 16,-10 11-16,10-1 16,-9 10-1,9-9-15,0-11 0,0 11 16,-10 9-16,10-20 15,0 1-15,-10 19 16,10-10 0,0-9-16,-9 9 15,-1 11-15,10-11 16,-10-9-16,1 19 16,-1 0-1,10-10 1,-10-9-16,1 19 15,-1 0-15,10-20 16,-10 1-16,1 9 16,-1 11-1,10-11 1,-10-9-16,-9 9 0,0 0 16,9-9-16,-9 0 0,-10 9 15,19-9 1,0-1-16,-19 11 15,0-1-15,20-9 16,-11-1-16,-9 11 16,0-1-16,20-9 15,-1 0-15,-9 9 16,-1 0 0,11-9-16,-11 0 0,-9 9 15,20-9 1,-1-10-16,-19 9 15,0 1 1,19 0 0,-9-10-16,-10 9 15,0 1-15,20 0 16,-11-10-16,-9 9 16,0 1-1,20 0-15,-11-10 16,-9 9-16,20 1 0,-11-10 15,1 0-15,0 10 16,9-1 0,0-9-16,-9 0 15,0 0-15,9 0 16,-9 10-16,-10-10 16,9 0-1,11 0 1,-11 0-16,1 10 15,9-10 1,-9 0-16,0 0 0,-1 0 16,11 0-1,-1 0-15,-9 0 16,9 0-16,10 0 16,-10 0-16,1 0 0,-1 0 15,10 0 1,-10 0-16,1 0 15,9 0 1,0 0-16,0 0 0,0 0 16,0 0-16,0 0 0,0 0 15,0 0 1,0 0 0,0 0-16,0 0 0,0 0 15,0 0 1,0 0-16,0 0 15,0 0 1,0 0 0,0 0-16,0 0 15,0 0-15,0 0 16,0 0-16,0 0 16,0 0-1,0 0-15,0 0 0,-10 0 16,10 0-1,-10 0-15,1 0 0,-1 0 16,10 0 0,-10 0-16,1 0 15,9 0-15,-10 0 0,0 0 16,1 0 15,9 0-31,-10 0 0,0-10 16,1 0-1,9 10 1,-10-9-16,0-1 0,1 0 16,9 10-1,0 0-15,0 0 16,0 0-16,-10-9 0,10 9 16,0 0-1,0 0-15,0 0 0,0 0 16,0 0-1,0 0 1,0 0-16,0 0 0,0 0 31,0 0-31,0 0 16,0 0-16,0 0 16,0 0-1,0 0-15,0 0 16,0 0-16,0 0 0,0 0 15,0 0 1,0 0-16,0-10 0,0 0 16,0 1-1,0-1-15,0 0 16,0-9-16,10 0 16,-10 9-1,0 10-15,9-19 16,1 9-16,0 0 0,9-9 15,0 0-15,-9 9 16,9-10-16,20-9 16,0 0-1,-20 20-15,-9-1 16,9-9-16,-9 9 31,-1 10-31,-9-10 0,10 1 16,0 9-1,-10 0-15,9 0 16,-9 0-16,0 0 16,0 0-16,0 0 15,0 0 1,0 0-16,0 0 0,0 0 16,0 0-1,0 0-15,0 0 0,-9 0 16,9 0-1,-10 0-15,0 19 16,-19 0-16,20-9 31,-11 0-31,-9 28 16,-9 1-16,18-19 16,1 9-16,-10 9 15,10-9 1,9-9-16,0-11 0,-9 20 15,9-19 1,10 0-16,0-10 0,0 0 16,0 0-1,0 9-15,0-9 16,0 0-16,0 0 16,0 0-16,0 0 15,0 0 1,0 0-16,0 0 0,0 10 15,0 0-15,0-1 32,0-9-32,0 20 15,10-10-15,0-1 16,9 20-16,10 10 16,-10-10-1,1 0-15,28 29 0,0-9 16,-28-20-1,-1-10-15,10 10 16,0 10-16,-10-20 16,-9-9-16,9 19 15,-9-20 1,9 1-16,10 9 0,0 1 16,-9-10-1,-11-1-15,11 1 0,-11 0 16,1-1-1,-10-9-15,10 10 16,-1-10-16,1 0 31,-10 10-31</inkml:trace>
</inkml:ink>
</file>

<file path=ppt/ink/ink8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4"/>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0 0,'0'0'0,"0"0"0,0 0 0,0 0 31,0 0-31,0 0 0,0 0 15,0 0-15,0 0 16,0 0-16,0 0 16,0 0-1,0 0-15,0 0 16,0 0-16,0 0 16,0 0-16,0 0 15,0 0 1,0 0-16,0 0 15,0 0-15,0 0 16,0 0-16,0 0 0,0 0 16,0 0-1,0 0-15,0 10 16,10 10-16,0-11 16,-10 1-16,0 9 15,0-9 1,0 9-16,0 20 15,0 0 1,0-20 0,9 0-16,-9 10 0,0 0 15,0-9 1,0-10-16,0 9 16,10 0-1,0-9-15,-10 0 0,9 9 16,-9-9-16,0-1 0,10 11 15,0-1 1,-10-9 0,0-1-16,0 1 0,0 9 15,0-9 1,0 0-16,0 9 0,9 1 16,-9-11-1,0 1-15,0 9 16,10 1-16,-10-11 15,0 1-15,0 9 16,0-9 0,10 0-16,-10 9 15,0 0 1,0-9 0,9 0-16,-9 9 0,0 0 15,0-9 1,0-10-16,0 20 15,0-11-15,0 1 16,0-10-16,0 10 16,0-1-16,0 1 0,10 0 15,-10-1 1,0 1 0,0 0-16,0 9 0,0 0 15,0-9 1,0 0-1,0 9-15,0 10 16,0-10 0,0-9-16,0 19 15,0-19-15,0 0 0,0 19 16,0 0 0,0-10-1,0-9-15,0 9 0,0 0 16,0-9-16,0 0 15,0 9-15,0 0 16,0-9 0,0 0-16,0 9 15,0-9-15,0 0 0,0 9 16,0 0-16,0-9 16,0 0-16,0 19 15,0-10 1,0-9-16,0-1 15,0 20-15,0 0 16,0-19 0,0 0-16,0 19 15,0 0 1,0-19 0,0-1-16,10 19 0,-10-18 15,0 0-15,0 19 16,0-10-1,0-9-15,9-1 16,-9 11-16,0-1 16,0-9-16,10 0 0,-10 9 15,0 0 1,0-9 0,0 0-16,0 9 0,0-9 15,0-10-15,0 19 31,0 0-31,0-9 16,0 0-16,0 9 16,10 0-1,-10-9-15,0 9 0,0 11 16,0-11 0,0-9-1,9 9-15,-9 10 0,0-19 16,0-1-16,10 20 15,-10-9-15,0-11 16,10 1-16,-10 19 16,9-10-1,1-9-15,-10 0 0,10 9 32,-1 1-32,1-11 15,-10 1-15,10 19 16,-1-19-1,-9-1-15,20 11 16,-1 9-16,-9-20 16,-1 1-16,11 9 15,-1 1-15,-9-11 16,-1 1-16,12 10 16,8-1-16,-20-9 15,1-1-15,9 1 16,1 0-1,-11-1 1,1-9-16,9 10 0,-9 0 16,0-10-16,-1 9 0,1 1 31,0 0-15,-10-10-16,9 9 0,1 1 15,0 0 1,-10-10-16,9 9 15,1 1-15,0 0 16,-10-10-16,9 0 16,1 0-1,-10 9-15,10-9 0,-1 0 16,1 0 0,-10 10-16,10-10 15,9 0-15,-9 0 16,-1 10-16,11-10 15,-1 9-15,-9-9 16,-10 0-16,19 0 16,-9 0-1,-1 10-15,11-10 0,-1 0 32,-9 0-17,-1 0-15,11 0 0,9 0 16,-10 0-1,-9 10-15,9-10 16,0 0-16,-9 0 16,0 0-16,9 10 15,-9-10-15,-1 0 0,11 0 16,-1 0 0,-9 0-1,-1 0-15,11 0 0,-1 0 16,-10 0-1,1 0-15,9 0 16,11 0-16,-10 0 16,-11 0-16,20 0 15,0 0-15,-19 0 16,0 0-16,19 0 16,-10 0-1,-9 0-15,19 0 0,-10 0 31,-9 0-31,-10 0 16,9 0-16,1 0 16,0 0-1,-10 0-15,9 0 16,1 0-16,-10 0 16,0 0-16,0 0 15,0 0-15,0 0 0,0 0 16,0 0-1,0 0-15,0 0 16,0 0-16,0 0 16,0 0-1,0 0-15,0 0 16,0 0 0,0 0-1,0 0-15,0 0 0,0 0 16,0 0-16,0 0 15,0 0 1,0 0-16,0 0 16,0 0-16,0 0 15,0 0-15,0 0 0,0 0 16,0 0 0,0 0-1,0 0-15,0 0 0,0 0 16,0 0-16,0 0 15,0 0 1,0 0-16,0 0 0,0 0 16,0 0-1,0 0-15,0 0 0,0 0 16,0 0 0,0 0-1,0 0-15,0 0 0,0 0 31,0 0-15,0 0-16,0 0 0,0 0 16,0 0-16,0 0 15,0-10 1,0 10-16,0-10 0,0-9 16,-10-10-1,10 19-15,-9 0 0,-1-19 16,0 10-1,10 9 1,-9-9-16,-20-10 0,19 19 16,-9-9-16,-10-10 15,9 9 1,11 11 0,-1-1-16,-9-9 15,-1-1-15,11 11 16,-1 9-16,0-10 15,1 0 1,9 10 0,-10-9-16,10 9 0,0 0 15,0 0-15,0 0 0,0 0 16,0 0 0,0 0-16,0 0 15,0 0-15,0 0 16,0 0-16,0 0 15,0 0 1,10 9 0,-1 1-16,20 9 15,-9-9 1,-1 9-16,20 10 0,-1 10 16,-18-19-1,-11-11-15,20 20 16,0-9-16,-9-11 15,-11 11-15,11-1 16,-11-9-16,1-1 16,-10-9-16,10 10 15,-1 0 1,1-1-16,-10-9 16,10 10-16,-10-10 15,0 0-15,0 0 0,0 0 16,0 0-1,0 0-15,0 0 16,0 0-16,0 0 16,0 0-16,0 0 15,0 0 1,0 0 0,0 0-16,0 10 15,0-1 1,0-9-16,0 10 0,0 10 15,0-11 1,-10 11-16,0 18 16,-19 11-16,20-20 15,-11-10-15,-9 29 0,0 1 16,20-30 0,-11-9-16,1 19 15,9-10 1,1-9-16,-11 0 0,11-1 15,9 1 1,-10-10 0,0 10-16,10-1 15,0-9 1,0 0-16,0 0 0,0 0 16,0 0-1,0 0-15,0 0 16,0 0-1,0 0-15,0 0 0,0 0 16,0 0-16,0 0 16,0 0-16,0 0 15,0 0 1,0 0-16,0 0 0,0 0 16,0 0-1,0 0-15,-9 0 0,9 10 16,0-10-1,0 0-15,-10 0 16,10 0-16,-10 10 16,1-1-16,-1 1 15,10 0 1,-10-10-16,10 9 16,-9-9-1,9 0 1,0 10-16,0-10 0,0 0 15,0 0 1,0 0-16,0 0 16,0 0-16,0 0 15,0 0-15,0 0 16,0 0-16,0 0 0,0 0 16,0 0-1,0 0 1,0 0-16,0 0 0</inkml:trace>
</inkml:ink>
</file>

<file path=ppt/ink/ink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3.95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 0 0,'0'0'16,"0"0"-16,0 0 15,0 0 1,14 8-16,-14-8 0</inkml:trace>
</inkml:ink>
</file>

<file path=ppt/ink/ink90.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9"/>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1 781 0,'0'0'0,"0"0"0,0 0 0,0 0 15,0 0 1,0 0-16,0 0 16,0 0-1,0 0-15,0-3 0,0-4 16,0 0-1,4 0-15,5-23 16,-1-8-16,-3 18 16,-1-1-16,5-19 15,3-4 1,-3 20 0,-5 1-16,9-18 15,-9 20 1,1-2-16,12-29 0,-4 5 15,-5 26 1,-3 1-16,8-18 16,-5 1-16,-4 20 15,5-2-15,0-9 16,-5 4-16,0 14 16,1 0-16,-1-10 15,0 6 1,0 7-16,-4 0 15,5 1-15,-5 2 32,0 1-32,0-1 0,0 1 15,0 3 1,0 0-16,0 0 16,0 0-16,0 0 15,0 0-15,0 0 16,0 0-1,0 0-15,0 0 0,0 0 16,0 0 0,0 0-16,0 0 0,0 0 15,0 3 1,0 1-16,4 9 16,0 11-16,1-7 15,-5 0-15,0 17 0,0-3 16,0-15-1,-5 4-15,5 25 16,0-25 0,0 1-16,0 9 0,0 4 15,0-17 1,-4 4 0,4 20-16,0-1 15,0-23 1,0-3-16,0 20 0,0 3 15,0-20 1,0 0-16,0 10 16,0-17-1,0 0-15,0 7 0,0-7 16,0-3-16,4-3 16,-4 3-16,0-4 15,0 0 1,0-3-16,5 4 0,-5-4 15,0 0 17,0 0-32,8-4 0,5-6 15,-4 3 1,4-3-16,12-17 16,-12 13-16,-4-3 0,12-13 15,5-10 1,-13 19-1,-5 1-15,10-14 0,-5 0 16,-5 13 0,1 1-16,8-24 0,0 3 15,-8 20 1,-1 1-16,18-28 16,-13 24-16,0 1 0,8-17 15,1 6-15,-14 17 16,-3 3-16,7-13 15,1 6 1,-8 11 0,-5 3-16,4-3 0,0 3 15,-4 4 1,0 3 0,0-4-16,0 4 15,0-3-15,0 3 16,0 0-1,0 0-15,0 0 0,0 0 16</inkml:trace>
</inkml:ink>
</file>

<file path=ppt/ink/ink91.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0"/>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30 298 0,'0'0'0,"0"0"16,0 0-1,0 0-15,0 0 16,0 0-16,0 0 16,0 0-1,0 0-15,0 0 0,0 0 16,0 0-1,0 3-15,0 4 0,0 0 16,0 0-16,0 10 16,-4 7-1,4-11-15,-4-5 16,4 16-16,-4 3 31,4-13-31,-5 0 0,1 20 16,0-4-1,4-16 1,0-4-16,0 11 0,0-11 16,0-3-16,0 10 15,0-4 1,0-6-16,0 0 0,4 6 16,0-2-1,1-8-15,-5 0 0,4 1 16,4-1-1,-3-3 1,-1 0-16,13-3 0,9-7 31,-13 3-31,0 0 16,17-13-16,-18 6 16,-3-3-16,12-14 15,-3 4 1,-10 17-16,-4 0 0,9-14 15,-4 3 1,-5 11-16,-4 0 0,4-4 16,1 1-1,-5 9-15,0 1 16,0 0-16,0 3 16,0-4-16,0 1 15,0 3 1,0 0-16,0 0 0,0 0 15,0 0-15,0 0 16,0 0-16,0 7 16,0 3-1,0-3-15,0-1 16,0 11-16,0-6 31,0-1-31,0 17 0,0 0 16,0-16-1,0-1-15,0 7 16,0-4-16,0-6 16,0-3-16,4 6 15,-4 0 1,0-7-16,4 1 0,1 3 16,-1-4-1,-4 0-15,8 4 0,1-3 16,-5-1 15,1-3-31,3 3 0,9 1 16,-8-4-1,-1 0-15,10-4 16,-1 1-16,-9 0 16,1-1-16,8-6 15,0-10 1,-8 9-16,4-2 0,12-14 15,-12 13 1,0 0-16,13-16 0,-1-4 16,-12 17-1,-4-4-15,8-9 16,-4 4-16,-5 13 16,-3-4-16,3-14 15,-3 1 1,-1 16-1,-4-3-15,4-10 16,0 13 0,-4 4-16,5-21 0,-1-3 15,-4 17 1,0 4-16,4-15 16,1 8-16,-5 10 15,0 3-15,0-7 0,0 8 16,0 2-1,0 1-15,0-1 16,0 4 0,0-3-16,0 3 0,0 0 15,0 0 1,0 0-16,0 3 0,0 8 16,0-1-1,0 3-15,0 18 0,0-4 16,0-13-1,0 3-15,-5 17 16,5-14 0,0 1-16,-4 13 15,0-7 1,4-10-16,-5 0 0,1 24 16,0-2-1,4-22 1,-4-4-16,-1 21 0,-3 0 15,3-17 1,5 0-16,-4 14 0,4-7 16,0-14-1,0 0-15,0 7 16,0-7-16,0-3 0,0 10 16,0-3-1,0-7 1,4-1-16,1 5 15,3 2 1,-3-6 0,-1-4-16,4 8 0,1-5 15,-5-2 1,1-4-16,3 3 16,-4 1-16,1-4 0,8 3 15,-1-3 1,-3 0-16,0-3 0,3-1 15,6 1 1,-10-1 0,-4 1-16,9-4 0,0-3 15,-4 7 1,-5-4-16,9-3 0,-9 6 16,0-3-16,5-3 15,0-7-15,-5 10 16,-4-3-16,4-7 15,0 0 1,-4 7 0,0 0-16,0-7 15,0 3 1,0 7-16,0 1 16,0-12-16,0 12 15,-4-5-15,0-9 16,0 0-1,4 9-15,-5 1 0,1-3 16,4 6-16,0 3 16,0 1-16,0-4 15,0 4 1,0 3-16,0-4 16,0 4-16,0 0 15,0 0 1,0 0-16,0 0 15,0 0 1,0 0-16,0 0 16,4 0-16,1 4 15,-1-1-15,4 4 16,10 0 0,-6 0-16,1-1 15,13 5-15,4-1 16,-13-3-16,-4-4 0,8 4 15,-12-4 1,0 1-16,8 2 16,8 1-16,-12-3 15,4-1-15,18 0 16,-5 1-16,-13-4 16,-4 0-16,8-4 15,-4 1 1,-8 3-16,-1-3 0,14-1 15,-9 1 1,-5-1-16,15-2 16,-10-1-1,-5 3 1,-4 4-16,1 0 16,-1 0-16,0 0 15,-4 0-15,0 0 16,0 0-1,0 0-15,-4 0 0,0 7 16,4-3-16,-5-1 16,-7 7-16,-1 11 15,4-11 1,-5 4-16,-11 9 16,-5 1-16,12-14 15,1 1-15,-8 6 16,7-7-1,10-3 1,-1-4-16,1 4 16,-1-4-16,5 1 15,0-4-15,-5 3 16,5 0 0,-1-3-16,1 4 15,-4-1-15,3 1 16,1-4-16,0 0 0,-1 0 15,5 0 1,-4 0-16,0 0 16,4 0-16,0 0 15,0 0-15,0 0 32,0 0-32,0 0 0,0 0 15,0 0 1,0 0-1,0 0-15,0 0 0,0 0 16,4 0 0,0 3-16,5 4 15,8 0-15,-8-4 16,-1 0-16,9 4 16,-8-3-16,0-1 0,12 7 15,-4-3 1,-8-4-1,-5 1-15,9 3 0,0-1 16,-5-2 0,-3-4-16,3 3 0,1 1 15,-5-1 1,0-3-16,5 3 16,-5 1-16,5-4 0,9 3 15,-1-3 1,-8 0-1,-1-3-15,18-4 16,-5-3 0,-8 3-1,-4-3-15,12-7 0,-4 0 16,-8 10 0,-5-3-16,13-11 15,-4-2-15,-4 9 16,-1-3-16,9-10 0,-8 13 15,-1 1-15,5-15 16,0 8 0,-4 10-1,-5 3-15,0-3 0,1 3 32,-1 3-32,-4 1 15,0 0-15,0 3 16,0 0-1,0 0-15,0 0 0,0 0 16,0 0-16,0 0 16,-4 0-1,4 3-15,-5 0 0,1 14 16,0 4 0,-1-8-16,1 1 15,0 17-15,0-7 16,4-11-1,-5-3-15,5 14 0,0-14 16,0 1-16,5 6 16,3 0-16,-4-7 15,1-3-15,3 6 16,5-3 0,-4-3-16,-5-3 15,9 6-15,0-3 31,-5-4-31,-3-3 0,3 3 16,5-3 0,-4 0-1,-1-3-15,14-7 0,-10 3 16,1-3-16,17-14 16,0 0-1,-17 11-15,-4-4 0,12-17 16,-4 3-1,-8 17-15,-5 4 0,5-10 16,-5 3 0,0 10-1,-4 3-15,5-2 0,-5 2 32,0 1-32,0-1 0,0 4 15,0 0 1,0 0-16,0 0 15,0 0 1,0 0-16,0 0 0,0 0 16,0 0-1,0 0-15,0 0 0,0 4 16,0-1 0,0 4-16,0 14 0,0 6 15,0-14 1,0-2-16,0 9 15,0-3 1,0-10 0,0 0-16,0 6 15,4-3-15,0-3 16,-4-3-16,4 6 16,1-7-1,-1 1-15,5 2 0,-1 1 16,1-3-1,-1-4-15,9 3 0,1-3 16,-10 0 0,1-3-16,8-1 15,0 1-15,-8-1 16,-5 1-16,13-7 16,-4-4-1,-5 7-15,1-3 0,8-10 16,-8 10-1,-1-4-15,14-10 0,-5 0 16,-9 14 0,5 0-16,9-11 15,-9 8-15,-5 6 32,-4 0-32,9 0 15,-8 1-15,-1 2 16,-4 4-16,4 0 15,0 0 1,-4 0-16,5 0 0,3 0 16,-3 4-1,-1-1-15,4 14 0,1 7 16,-5-10 0,-4-1-16,5 11 15,-1 0-15,-4-11 16,0-2-16,-4 12 15,4-12 1,0-1-16,0 7 16,0-7-1,0-7-15,0 1 0,0-1 16,0 1 0,0-4-16,0 0 15,0 0-15,0-4 16,0 1-1,4-4-15,4-7 0,1 4 16,0 0-16,16-17 16,1 0-1,-13 13-15,-5 4 16,10-7-16,-6 3 16,-3 11-1,-5-1-15,1 1 0,-1 3 16,0 0-1,-4 0-15,4 0 0,5 3 16,-5 1 0,1-1-16,3 4 15,-4-4-15,1 4 16,3 7 0,1-1-1,-5-6-15,0 0 16,5 7-16,0-1 15,-5-6 1,-4 3-16,4 11 0,0-1 16,1-10-1,-5-3-15,4 3 0,-4-3 16,0-4-16,0 8 16,0-8-1</inkml:trace>
</inkml:ink>
</file>

<file path=ppt/ink/ink92.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1"/>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506 77 0,'0'0'0,"0"0"0,0 0 16,-4-3-1,4 3 1,-5-4-16,1 1 16,-5-4-1,5 4-15,-5-4 16,-4-4-16,5 8 15,-5-4-15,-13-3 16,0 0 0,13 6-16,0 1 0,-4 3 15,-1 0-15,10 0 16,-1 0-16,-13 7 16,5 6-1,8-2-15,-4-1 31,-4 10-31,8-9 16,1-1-16,-1 14 0,9-4 16,0-9-1,0-1-15,0 10 16,9 0-16,-5-10 16,0-3-16,5 7 15,0-4 1,-5-3-16,0-4 15,9 4-15,9-4 16,-9-3-16,0 0 0,22-10 16,-18 3-1,-4-3-15,13-10 16,4-3-16,-17 9 16,0-3-16,9-11 31,-5 5-31,-8 16 15,-5 0-15,0 0 16,1 0 0,-1 4-16,-4 3 15,0 0-15,0 0 16,0 0-16,-4 3 16,-1 7-16,1-3 15,0 4-15,-5 9 16,5 7-16,4-10 15,-5 4-15,5 16 16,0-7-16,0-16 16,0 0-16,0 13 15,0-10 1,5 0-16,-1 14 0,-4-4 16,0-13-1,0-4-15,0 14 16,0-3-16,0-11 15,0 0-15,-4 14 16,-1 0 0,5-14-1,-4 0-15,0 7 16,4-7 0,-5-3-16,-3 10 0,-5 3 15,0-9 1,0-1-16,-18 10 15,-3-2-15,17-8 16,4-3-16,-18 6 16,-3-2-16,12-5 15,0-2-15,-21-1 16,4-6 0,22-1-16,4-2 0,-17-8 31,12 7-31,1-3 15,-13-14-15,17 10 16</inkml:trace>
</inkml:ink>
</file>

<file path=ppt/ink/ink93.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2"/>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0,'0'0'0,"0"0"0,0 0 16,0 0 0,4 0-1,1 0-15,12 0 16,0 3 0,-8 1-1,-1-4-15,9 3 0,0 1 16,-8-4-1,0 0-15,8 3 16,-4 0-16,0-3 16,25 4-16,1-1 15,-22 1-15,-4-4 0,17 0 16,-4 3 0,-13-3-1,4 0-15,0 0 0</inkml:trace>
</inkml:ink>
</file>

<file path=ppt/ink/ink94.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4"/>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0 0 0,'0'0'0,"0"0"0</inkml:trace>
</inkml:ink>
</file>

<file path=ppt/ink/ink95.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5"/>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584 62 0,'0'0'0,"0"0"15,0 0-15,0 0 16,0 0-16,0 0 31,0 0-31,0 0 16,0 0-16,0 0 15,0 0 1,0 0-16,0 0 0,0 0 16,0 0-1,0 0 1,0 0-16,0 0 0,0 0 16,0-7-16,-6-1 15,0 1-15,0 7 16,0-7-16,-19 0 15,-12-8 1,19 8-16,-7 7 0,-11 0 16,-7 7-1,24 0 1,-5 1-16,-32 13 16,32-6-1,-7-1-15,-18 15 0,12 8 16,19-15-1,5-8-15,-11 15 16,11-7 0,7-8-16,0-6 0,0 21 15,6-8-15,0-6 16,0-8-16,12 15 16,-6-8-1,1-6-15,17 14 0,1-15 16,-13-7-1,6 0-15,1 0 16,-1-7-16,-12 7 16,-6 0-16,7-8 15,-1 8-15,-6 0 16,0 0-16,-6-7 16,-1 7-1,1-7-15,-18 7 0,-1 0 31,13 0-15,0 7-16,-13 8 0,0-1 16,13-7-1,6 1-15,-6 6 16,0 8-16,5-8 16,1-6-16,0 6 15,0 8-15,6-8 16,0 1-16,0 14 15,0-15 1,0 1-16,0 14 0,6 0 16,0-14-1,-6-1-15,6 8 16,7 0 0,-7-8-1,0-7-15,6 8 0,7-1 16,-7-6-1,0-1-15,13 0 0,-13 0 16,0-7-16,13 8 16,-7-16-1,-5 8-15,-7-7 16,12 0-16,1 0 16,-13-1-1,0 1-15,0 0 16,0-8-16,0 8 15,-6 7-15,6-14 16,1 6-16,-7 8 0,6-14 16,6-8-1,-6 15-15,0-8 32,7-6-32,-1-1 15,-6 14-15,-6 1 0,6-7 16,0-1-1,0 8 1,-6 0-16,7-1 0,-1 1 16,0 7-1,-6 0-15,12 0 16,-6 0 0,0 7-16,7 8 0,5-1 15,-6-6-15,-5-1 16,5 7-16,0 1 15,-6-8 1,-6 1-16,6 6 0,0 1 16,1-8-1,-7-7-15,0 7 16,0 0 0,0-7-16,0 8 15,0-1 1,0 0-16,0-7 15,0 0-15,0 0 16,0 0 0,0 0-16,0-7 0,6 0 15,0 7 1,-6-8-16,6-6 0,0 7 16,-6-8-16,6 1 15,0-1 1,1 8-16,-7-1 15,6-6-15,-6 7 16,0 7-16,0-8 0,0 1 16,0 7-1,0 0 1,0 0-16,6 0 0,0 0 16,0 0-1,0 0-15,7 0 16,-1 0-1,0 0-15,13 0 16,-1 0 0,-11 0-16,-1 0 0,6 0 15,1 0 1,-7 0 0,-6-7-16,6 7 0</inkml:trace>
</inkml:ink>
</file>

<file path=ppt/ink/ink96.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6"/>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186-1 0,'0'0'16,"0"0"-16,0 0 0,0 0 31,0 0-31,0 0 16,0 0-16,0 0 0,0 0 15,0 0-15,0 0 16,0 0-16,0 0 16,0 0-1,0 0-15,0 0 16,0 0-16,-6 0 0,0 7 31,0 0-31,6 1 16,-6-1-16,0 7 15,-6 8 1,6-7-16,6-1 16,-12 22-16,-1 0 15,7-14 1,0-7-16,-6 21 0,6-22 16,0 1-16,-6 14 15,0 0-15,6-15 16,6 1-16,-6 14 15,0 0 1,6-14-16,-6-1 16,0 8-1,0 7 1,6-14-16,-6-8 0,-1 15 16,7-8-1,0-7-15,0 15 16,0 0-16,0-8 15,0-7-15,0 8 16,0 7-16,0-15 16,0 0-16,0 7 15,0 1 1,0-8-16,0 0 0,0 1 16,0-1-1,0 0-15,7 0 16,5 1-1,-6-1 1,0-7-16,6 7 16,6 0-16,-6 1 15,0-8-15,12 0 16,1-8 0,-13 8-16,0-7 0,6 0 15,0 0-15,-12 7 16,0-8-16,0 1 15,0 7 1,-6 0-16,6 0 16</inkml:trace>
</inkml:ink>
</file>

<file path=ppt/ink/ink97.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7"/>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333 428 0,'0'0'31,"0"0"-31,0 0 0,0 0 15,0 0 1,0 0-16,0 0 0,0 0 16,0 0-1,0 0-15,0 0 16,0 0-16,0 0 16,0-7-16,0-1 15,-6 1 1,6 7-16,-6-7 0,0 0 15,0-1 1,6 8 0,-6-7-16,-1 0 0,1 0 15,-6-1-15,-6 1 0,-7 0 16,13 7 0,-6-7-16,-7-1 15,1 8 1,11 0-16,7 0 0,-6 0 15,-6 8 17,12-1-32,-1 0 0,-11 8 15,12-1 1,0 1-16,-6 14 0,-1 0 16,7-15-1,0 8-15,-6 0 16,6 0-1,6-8-15,-6-7 0,6 8 16,0 7-16,0-15 16,0 0-16,0 8 15,0-1 1,0-7 0,0 1-16,6-1 0,0 0 31,-6-7-31,6 7 0,-6-7 15,0 0 1,6 0-16,6 0 16,13-7-16,-13 7 15,0-7-15,25-15 16,-6 0 0,-13 15-16,-6-7 0,19-23 15,-19 23 1,0-8-16,7-7 0,-1 0 15,-12 14 1,0 8-16,0-7 16,1-1-16,-1 8 31,-6 7-31,6-7 16,-6 7-16,0 0 15,0 0-15,0 0 16,0 0-1,0 0-15,0 0 0,0 0 16,0 0 0,0 0-16,0 14 0,0 1 15,0-1 1,0 1-16,0 14 16,0 0-16,0-15 15,0 8-15,0 0 16,0-8-1,0-6-15,0 13 0,6 1 16,-6-15 0,0 1-16,6 6 0,0 1 15,0-8 1,0-7-16,7 7 16,11 0-16,-12-7 31,7-7-31,11 0 0,1-15 15,-13 8 1,-5-1-16,17-28 16,-11 21-1,-7 0-15,6-21 0,1 14 16,-13 14 0,-6 8-16,6-8 0,0 8 15,0 7 1,-6 0-16,0 0 0,0 0 15,0 0 1,0 0-16,0 0 16,0 0-1,0 0-15,0 0 16,0 7 0,0 0-16,0 1 15,0 6-15,0 8 16,0-7-1,0-8-15,0 15 0,0-1 16,0-13 0,0-1-16,0 0 0,0 0 15,0 1-15,0-1 16,0 0 0,0 0-16,0-7 15,0 8-15,0-1 16,0 0-1,0-7-15,0 7 0,0 1 16,0-8 15,0 0-31,0 0 0,0 0 16,6 7-16,-6-7 16,12 0-16,-5 0 15,-1 0-15,12-7 16,7-1-1,-13 8-15,0-7 0,6 0 16,1-8 0,-7 8-1,-6 0-15,12-15 0,1 0 16,-13 15 0,0-7-16,6-1 0,-6 8 15,-6 0-15,7-8 16,-1 1-1,0 6-15,-6 8 0,6-7 16,0 7 0,-6 0-1,0 0-15,0 0 16,0 0 0,0 0-16,0 0 15,0 0-15,0 0 16,0 0-16,0 0 15,0 0 1,0 0-16,0 0 0,0 0 16,0 0-16,0 7 15,0 1-15,0 6 16,0 8 0,0-8-16,0-6 15,0 13-15,0-13 16,0-1-16,0 7 15,0 1-15,0-8 16,0-7-16,0 7 16,0 8-16,0-8 15,0-7-15,0 15 16,0-8 0,0 0-16,0-7 15,0 7 1,0 1-1,0-8-15,0 7 0,6 0 16,0 0 0,-6-7-16,6 8 15,1-8-15,-1 0 16,0 0-16,18 0 16,1-8-16,-7 8 15,0-7-15,25-15 16,-12 1-1,-13 13-15,-5-6 0,17-8 16,-11 8 0,-7-8-16,25-14 15,0-15 1,-12 29 0,-1-7-16,19-15 15,-12 1-15,-13 21 16,-6 0-16,13-28 15,-7 6 1,-6 22-16,-6 1 0,7-23 16,-7 30-16,-6-1 15,6-14-15,0 15 16,0 6 0,-6 1-16,0-7 15,0 6-15,0 8 16,0-7-16,0 7 15,0 0 1,0 0 0,0 0-16,0 0 15,0 0-15,0 0 16,0 0-16,0 0 16,0 7-1,-6 1-15,0 13 16,-6 16-16,6-16 15,-1 1-15,-5 14 0,-6 1 16,12-16 0,-7-6-16,-5 21 15,12-14 1,0-8-16,-6 15 0,-1 8 16,7-23-16,0 1 0,-6 21 15,0-14 1,6-8-1,6-6-15,-7 13 0,1 1 16,6-7 0,-6-8-16,0 15 15,6-15 1,0 0-16,0 8 16,0-1-1,0-7-15,0-7 0,0 8 16,0-1-1,0 0 1,0-7-16,0 7 0,6 1 16,0-1-1,0-7-15,7 7 0,-1 0 16,-6 1 0,0-8-16,6 7 15,-5-7-15,5 0 0,0 0 16,0 0 15,-6 0-31,0 0 0,1 0 16,-1 0-1,0 0 1,0-7-16,6-1 0,-6 1 16,0 7-1,-6-7-15,7 0 16,-1 7-16,0-8 0,0 1 15,6 0-15,-6 7 16,0-7-16,7-1 16,-1-6-1,-6 7-15,0-1 16,6-6-16,1-1 16,-7 8-16,-6 0 15,6 0-15,0 7 16,-6-8-16,6 1 15,0 0 1,0 7-16,-6 0 0,0 0 16,0-7-1,0 7 1,0-8-16,0 1 16,0 0-1,0 7-15,0-7 16,0-1-16,0 8 15,0-7-15,-6 0 16,0-1 0,6 8-16,-6-7 0,0 0 31,0-8-31,6 8 16,-6 7-16,0-7 15,-1 0-15,7 7 16,-6 0-16,0 0 15,0 0 1,6 0-16,-6 0 16,0 0-16,6 0 15,0 0-15,0 0 16,0 0-16,0 0 16,0 0-16,0 0 15,0 0 1,0 0-16,0 0 0,0 0 15,0 0 1,0 0-16,0 0 0,0 0 16,0 0-1,0 0-15,0 0 16,0 0-16,0 0 16,0 0-16,0 0 15,0 0-15,0 0 16,0 0-16,0 0 15,0 0 1,0 0-16,0 0 16,0 0-16,0 0 31,0 0-31,0 0 0,0 0 16,0 0-1,0 0-15,0 0 16,0 0-16,0 0 15,0 0-15,0 0 16,0 0 0,0 0-16,0 0 0,0 0 15,0 0 1,0 0-16,0 0 0,0 0 16,0 0-1,0 0-15,0 0 16,0 0-16,0 0 31,0 0-31,0 0 0,0 0 16,0 0-1,0 0-15,0 0 16,0 0 0,0 0-16,0 0 0,0 0 15,0 0 1,0 0-16,0 0 0,0 0 15,0 0 1,0 0-16,0 0 0,0 0 16,0 0-1,0 0-15,0 0 16,0 0 0,0 0-1,0 0-15,0 0 16,0 0-16,0 0 15,0 0-15,0 0 16,0 0 0,0 0-16,0 0 15,0 0-15,0 0 16,0 0-16,6-8 0,0 8 16,0 0-1,0-7-15,7 7 16,-7 0-16,0 0 15,12 0-15,-6 0 16,-6 0 0,1 0-16,5 0 0,0 0 15,-6 0 1,0 0-16,7 0 0,-7 0 16,0 0-1,-6 0-15,6 0 16,0 0-16,-6 0 15,6 0 1,0 0 0,0 0-16,-6 0 0,7 7 15,-1-7 1,0 0 0,-6 8-16,6-1 0,0 0 15,0 0 1,-6-7-16,6 8 0,-6-1 15,0-7-15,6 7 16,-6 0 0,0 1-16,7-8 0,-7 7 15,0 0 1,0 1 0,0-8-16,0 14 15,6 1 1,-6-8-16,0-7 15,0 14-15,0-6 16,0-1 0,0-7-16,0 7 15,0 0-15,0-7 0,0 8 16,0-1-16,0 0 16,0-7-16,0 7 15,0 1 1,0-1-1,0-7-15,0 7 0,0-7 16,0 0 0,0 0-16,0 7 0,0-7 15,0 0-15,0 0 16,0 0-16,0 0 16,0 0-16,0 0 15,0 0 1,0 0-16,0 0 15,0 0 1,0 0 0,0 0-16,0 0 0,0-7 15,0 7 1,6-7-16,0 0 16,6-15-16,-6 15 15,0-8-15,7-7 16,-1 1-16,-6 13 15,0-6-15,12-8 16,7 0 0,-13 15-16,0 0 0,7-8 15,-7 8 1,-6 7-16,6-7 16,1-1-1,-7 8 1,-6 0-16,6 0 15,0 0-15,0 0 16,-6 0-16,6 0 16,0 0-1,1 0-15,-7 8 0,6 6 16,0 1-16,0-8 16,-6 0-16,6 8 15,0-8 1,-6 0-16,0 15 15,0 0-15,0-15 16,0 0-16,0 8 16,0-8-1,0 0 1,0-7-16,0 8 16,0 6-16,0-7 15,0-7-15,0 15 16,0-8-1,0-7-15,0 7 16,0 1-16,0-1 16,0-7-16,0 7 0,0 8 15,0-8 1,6 0-16,0 0 16,0 1-1,1-1-15,-7-7 0,6 7 16,0 0-16,-6-7 0,6 8 15,0-1 1,0 0 0,-6-7-16,6 0 0,0 0 15,1 0 1,-7 0-16,6 0 16,6 0-1,-6 0 1,-6 0-16,12-7 15,-6 7-15,1-7 0,11-8 16,0-7 0,-5 15-1,-7-7-15,12-15 0,-6 7 16,-6 15 0,0-8-16,7-7 0,-7 8 15,0 7 1,-6-1-16,6-6 15,0 7-15,0 7 16,-6-8-16,0 1 16,0 7-1,0-7-15,6-8 16,-6 1 0,0 6-1,0 8-15,0-14 0,0 7 16,0 7-1,0-8-15,0 1 16,0 0-16,0 7 16,7-7-16,-7 7 0,0 0 15,0 0-15,0 0 16,0 0 0,0 0-1,0 0-15,0 0 0,0 0 16,0 0-16,0 0 15,0 0-15,0 0 16,0 0 0,0 0-16,0 0 0,0 0 15,0 0-15,0 0 16,0 0 0,0 0-1,0 7-15,0 0 16,0 0-1,0 1-15,0-8 16,0 14-16,0-7 16,0 1-1,0-8-15,0 7 16,0 0-16,0-7 0,0 8 16,0-1-16,0 0 15,0-7-15,0 7 16,0 1-1,0-1-15,0 0 16,0 0-16,0 1 31,0-1-31,0-7 0,0 7 16,0 0 0,0 1-1,0-8-15,0 7 0,0 0 16,0-7-16,0 7 15,0 1 1,0-1-16,0-7 0,0 7 16,0 0-1,0-7-15,0 0 0,0 8 16,0-1 0,0 0-1,0-7-15,0 0 0,0 0 31,0 7-31,0-7 16,0 0-16,0 0 16,6 8-16,-6-8 15,0 0 1,0 0-16,6 7 0,-6-7 16,0 0-1,0 0-15,0 0 0,6 7 16,-6-7-1,0 0-15,6 7 16,-6-7-16,0 0 16,0 0-16,6 0 15,-6 0 1,0 0-16,6 0 0,-6 0 16,0 0-16,0 0 15,0 0-15,0 0 16,0 0-1,0 0-15,6 0 16,-6 0-16,0 0 31,7 0-31</inkml:trace>
</inkml:ink>
</file>

<file path=ppt/ink/ink98.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38"/>
    </inkml:context>
    <inkml:brush xml:id="br0">
      <inkml:brushProperty name="width" value="0.07938" units="cm"/>
      <inkml:brushProperty name="height" value="0.15875" units="cm"/>
      <inkml:brushProperty name="color" value="#002B44"/>
      <inkml:brushProperty name="tip" value="rectangle"/>
      <inkml:brushProperty name="rasterOp" value="maskPen"/>
      <inkml:brushProperty name="fitToCurve" value="1"/>
    </inkml:brush>
  </inkml:definitions>
  <inkml:trace contextRef="#ctx0" brushRef="#br0">361 32 0,'0'0'0,"0"0"0,0 0 0,0 0 16,0 0-16,0 0 0,0 0 31,0 0-31,0 0 16,0 0-16,0 0 0,0 0 16,0 0-1,0 0-15,0 0 16,0 0-16,0 0 15,0 0-15,0 0 16,0 0 0,-7-7-16,1 0 15,-12 0 1,6 7 0,0-8-16,-19 8 0,6 0 15,13 0 1,0 0-16,-6 0 15,5 0-15,7 0 16,0 0-16,-6 0 16,6 0-16,6 0 15,-6 0-15,0 8 16,6-8 0,0 0-16,0 7 0,0 0 15,0 0 1,0 1-16,0 6 0,6 1 15,0-8 1,0 7-16,6 8 16,7 0-16,-7-8 15,-6-6-15,12 12 16,-6-5 0,-6-8-16,6 8 15,2-8 1,-8 0-16,-6-7 15,6 7-15,0 1 16,0-1 0,-6-7-16,0 0 15,0 0-15,0 0 16,0 7-16,0-7 0,0 0 31,0 7-31,-6 1 16,0-1-16,0 0 15,0 0-15,-14 1 16,2-1 0,12 0-16,-6-7 15,-6 8-15,-1-1 16,13 0 0,-6-7-16,-12 7 0,12-7 15,0 0-15,-13 0 16,0 0-1,13 0-15,6 0 16,-6 0-16,-1 0 16,7 0-16,0 0 0,0 0 15,0 0 1,6 0 0,-6 0-16,6 0 0</inkml:trace>
</inkml:ink>
</file>

<file path=ppt/ink/ink99.xml><?xml version="1.0" encoding="utf-8"?>
<inkml:ink xmlns:inkml="http://www.w3.org/2003/InkML">
  <inkml:definitions>
    <inkml:context xml:id="ctx0">
      <inkml:inkSource xml:id="inkSrc0">
        <inkml:traceFormat>
          <inkml:channel name="X" type="integer" max="3504" units="cm"/>
          <inkml:channel name="Y" type="integer" max="1968" units="cm"/>
          <inkml:channel name="T" type="integer" max="2.14748E9" units="dev"/>
        </inkml:traceFormat>
        <inkml:channelProperties>
          <inkml:channelProperty channel="X" name="resolution" value="113.39806" units="1/cm"/>
          <inkml:channelProperty channel="Y" name="resolution" value="113.10345" units="1/cm"/>
          <inkml:channelProperty channel="T" name="resolution" value="1" units="1/dev"/>
        </inkml:channelProperties>
      </inkml:inkSource>
      <inkml:timestamp xml:id="ts0" timeString="2021-07-19T09:45:24.047"/>
    </inkml:context>
    <inkml:brush xml:id="br0">
      <inkml:brushProperty name="width" value="0.07938" units="cm"/>
      <inkml:brushProperty name="height" value="0.15875" units="cm"/>
      <inkml:brushProperty name="color" value="#EB1400"/>
      <inkml:brushProperty name="tip" value="rectangle"/>
      <inkml:brushProperty name="rasterOp" value="maskPen"/>
      <inkml:brushProperty name="fitToCurve" value="1"/>
    </inkml:brush>
  </inkml:definitions>
  <inkml:trace contextRef="#ctx0" brushRef="#br0">1 0 0,'0'0'0,"0"0"0,0 0 0,0 0 0,0 0 16,0 0 0,0 0-16,0 0 0,0 0 15,0 0 1,0 0-16,0 0 0,0 0 16,0 0-1,0 0-15,0 0 16,11 0-16,0 14 0,11-1 15,11 1 1,-11-1 0,0 1-16,22 12 0,11-13 15,-11 1 1,22-14-16,55 13 16,-23 1-16,-43-14 15,-11 0-15,88 0 31,-54 0-31,-2 0 0,56 0 16,-11 0 0,-44 0-1,0-14-15,88 1 0,-44 13 16,-55 0 0,-11-14-16,110 14 15,-23 0-15,-87 0 16,-11 0-16,67 0 15,9 0-15,-54 0 16,0 0-16,44 14 16,-66-14-1,-11 0-15,55 0 0,10 0 32,-31 0-32,-1 0 15,44 0-15,-33 0 16,-45 0-1,1 0-15,33 0 16,34-14-16,-45 14 16,-11 0-16,32 0 15,-43 0-15,0 0 0,22 0 16,-21 0 0,-13 0-16,-10 0 15,11 0-15,-11 0 16,0 0-1,-11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E9CE479C-8473-5649-B36A-750E7B20C633}" type="datetimeFigureOut">
              <a:rPr lang="de-DE"/>
              <a:t>11.09.2025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98CE2BE3-FDEB-B245-8AD9-FE155515E7DC}"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6BDFEA-8A82-7B58-CE01-C6285A9BCF9E}"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F825CA6-F943-DC97-2929-3C074EF80DBC}"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2AA1D371-006A-4A42-8502-0E2472CD9C8D}" type="slidenum">
              <a:rPr lang="de-DE"/>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Folie ist eine Animation zu sehen, die aus vielen Elementen besteht. Hinter dem folgenden Link wird die Animation mündlich erläutert: https://oc-dls.uni-koeln.de/opencast3/mh_default_org/engage-player/b2757067-0908-44fb-b3ed-c17e12fcdd52/11280747-9bb6-4dae-82f3-b3b4a8651306/Ein_paar_Dinge_zum_Urheberrecht.mp4</a:t>
            </a:r>
          </a:p>
        </p:txBody>
      </p:sp>
      <p:sp>
        <p:nvSpPr>
          <p:cNvPr id="4" name="Foliennummernplatzhalter 3"/>
          <p:cNvSpPr>
            <a:spLocks noGrp="1"/>
          </p:cNvSpPr>
          <p:nvPr>
            <p:ph type="sldNum" sz="quarter" idx="5"/>
          </p:nvPr>
        </p:nvSpPr>
        <p:spPr/>
        <p:txBody>
          <a:bodyPr/>
          <a:lstStyle/>
          <a:p>
            <a:fld id="{2AA1D371-006A-4A42-8502-0E2472CD9C8D}" type="slidenum">
              <a:rPr lang="de-DE" smtClean="0"/>
              <a:t>7</a:t>
            </a:fld>
            <a:endParaRPr lang="de-DE"/>
          </a:p>
        </p:txBody>
      </p:sp>
    </p:spTree>
    <p:extLst>
      <p:ext uri="{BB962C8B-B14F-4D97-AF65-F5344CB8AC3E}">
        <p14:creationId xmlns:p14="http://schemas.microsoft.com/office/powerpoint/2010/main" val="163233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820DC-DA32-5D7C-4D26-C02695ABF128}"/>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092E525E-CF3A-0045-3C52-AC241DBE7F98}"/>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EB927F20-5F6C-435E-16E8-74C7FEB21E01}"/>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D36FCEB5-1E41-5A76-7DC2-5321059EA812}"/>
              </a:ext>
            </a:extLst>
          </p:cNvPr>
          <p:cNvSpPr>
            <a:spLocks noGrp="1"/>
          </p:cNvSpPr>
          <p:nvPr>
            <p:ph type="sldNum" sz="quarter" idx="10"/>
          </p:nvPr>
        </p:nvSpPr>
        <p:spPr bwMode="auto"/>
        <p:txBody>
          <a:bodyPr/>
          <a:lstStyle/>
          <a:p>
            <a:pPr>
              <a:defRPr/>
            </a:pPr>
            <a:fld id="{08FEB4E6-9385-417E-218C-638D94679F0E}" type="slidenum">
              <a:rPr/>
              <a:t>12</a:t>
            </a:fld>
            <a:endParaRPr/>
          </a:p>
        </p:txBody>
      </p:sp>
    </p:spTree>
    <p:extLst>
      <p:ext uri="{BB962C8B-B14F-4D97-AF65-F5344CB8AC3E}">
        <p14:creationId xmlns:p14="http://schemas.microsoft.com/office/powerpoint/2010/main" val="216780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8C5FE4-EB32-FEF9-B698-2C359937B794}" type="slidenum">
              <a:rPr/>
              <a:t>13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A3940C-F2EF-99FF-C429-F955C3E6E426}" type="slidenum">
              <a:rPr/>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17</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8CE2BE3-FDEB-B245-8AD9-FE155515E7DC}" type="slidenum">
              <a:rPr lang="de-DE" smtClean="0"/>
              <a:t>18</a:t>
            </a:fld>
            <a:endParaRPr lang="de-DE"/>
          </a:p>
        </p:txBody>
      </p:sp>
    </p:spTree>
    <p:extLst>
      <p:ext uri="{BB962C8B-B14F-4D97-AF65-F5344CB8AC3E}">
        <p14:creationId xmlns:p14="http://schemas.microsoft.com/office/powerpoint/2010/main" val="1666819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01">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707572" y="1925948"/>
            <a:ext cx="9561843" cy="2133241"/>
          </a:xfrm>
        </p:spPr>
        <p:txBody>
          <a:bodyPr anchor="b" anchorCtr="0">
            <a:noAutofit/>
          </a:bodyPr>
          <a:lstStyle>
            <a:lvl1pPr algn="l">
              <a:defRPr sz="4400" b="1" i="0">
                <a:solidFill>
                  <a:schemeClr val="accent1"/>
                </a:solidFill>
                <a:latin typeface="Albert Sans"/>
              </a:defRPr>
            </a:lvl1pPr>
          </a:lstStyle>
          <a:p>
            <a:pPr>
              <a:defRPr/>
            </a:pPr>
            <a:r>
              <a:rPr lang="de-DE"/>
              <a:t>Mastertitelformat bearbeiten</a:t>
            </a:r>
            <a:endParaRPr/>
          </a:p>
        </p:txBody>
      </p:sp>
      <p:sp>
        <p:nvSpPr>
          <p:cNvPr id="3" name="Untertitel 2"/>
          <p:cNvSpPr>
            <a:spLocks noGrp="1"/>
          </p:cNvSpPr>
          <p:nvPr>
            <p:ph type="subTitle" idx="1"/>
          </p:nvPr>
        </p:nvSpPr>
        <p:spPr bwMode="auto">
          <a:xfrm>
            <a:off x="707571" y="4419338"/>
            <a:ext cx="9561843" cy="934634"/>
          </a:xfrm>
        </p:spPr>
        <p:txBody>
          <a:bodyPr>
            <a:noAutofit/>
          </a:bodyPr>
          <a:lstStyle>
            <a:lvl1pPr marL="0" indent="0" algn="l">
              <a:buNone/>
              <a:defRPr sz="2400" b="0" i="0">
                <a:solidFill>
                  <a:schemeClr val="accent6"/>
                </a:solidFill>
                <a:latin typeface="Albert San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0" name="Grafik 9"/>
          <p:cNvPicPr>
            <a:picLocks noChangeAspect="1"/>
          </p:cNvPicPr>
          <p:nvPr userDrawn="1"/>
        </p:nvPicPr>
        <p:blipFill>
          <a:blip r:embed="rId2"/>
          <a:stretch/>
        </p:blipFill>
        <p:spPr bwMode="auto">
          <a:xfrm>
            <a:off x="547465" y="550977"/>
            <a:ext cx="3033077" cy="1367691"/>
          </a:xfrm>
          <a:prstGeom prst="rect">
            <a:avLst/>
          </a:prstGeom>
        </p:spPr>
      </p:pic>
      <p:sp>
        <p:nvSpPr>
          <p:cNvPr id="15" name="Rechteck 14"/>
          <p:cNvSpPr/>
          <p:nvPr userDrawn="1"/>
        </p:nvSpPr>
        <p:spPr bwMode="auto">
          <a:xfrm>
            <a:off x="436880" y="5786120"/>
            <a:ext cx="168656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latin typeface="Albert Sans"/>
            </a:endParaRPr>
          </a:p>
        </p:txBody>
      </p:sp>
      <p:sp>
        <p:nvSpPr>
          <p:cNvPr id="8" name="Datumsplatzhalter 7"/>
          <p:cNvSpPr>
            <a:spLocks noGrp="1"/>
          </p:cNvSpPr>
          <p:nvPr>
            <p:ph type="dt" sz="half" idx="14"/>
          </p:nvPr>
        </p:nvSpPr>
        <p:spPr bwMode="auto">
          <a:xfrm>
            <a:off x="7676228" y="6308734"/>
            <a:ext cx="1221711" cy="244830"/>
          </a:xfrm>
        </p:spPr>
        <p:txBody>
          <a:bodyPr/>
          <a:lstStyle>
            <a:lvl1pPr>
              <a:defRPr>
                <a:latin typeface="Albert Sans"/>
              </a:defRPr>
            </a:lvl1pPr>
          </a:lstStyle>
          <a:p>
            <a:pPr>
              <a:defRPr/>
            </a:pPr>
            <a:endParaRPr lang="de-DE"/>
          </a:p>
        </p:txBody>
      </p:sp>
      <p:sp>
        <p:nvSpPr>
          <p:cNvPr id="11" name="Fußzeilenplatzhalter 10"/>
          <p:cNvSpPr>
            <a:spLocks noGrp="1"/>
          </p:cNvSpPr>
          <p:nvPr>
            <p:ph type="ftr" sz="quarter" idx="15"/>
          </p:nvPr>
        </p:nvSpPr>
        <p:spPr bwMode="auto">
          <a:xfrm>
            <a:off x="707571" y="6308734"/>
            <a:ext cx="5436284" cy="244830"/>
          </a:xfrm>
        </p:spPr>
        <p:txBody>
          <a:bodyPr/>
          <a:lstStyle>
            <a:lvl1pPr>
              <a:defRPr>
                <a:latin typeface="Albert Sans"/>
              </a:defRPr>
            </a:lvl1pPr>
          </a:lstStyle>
          <a:p>
            <a:pPr>
              <a:defRP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Abschnittstitelfolie 02.2">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95325" y="2846603"/>
            <a:ext cx="5210175" cy="2852737"/>
          </a:xfrm>
        </p:spPr>
        <p:txBody>
          <a:bodyPr anchor="t" anchorCtr="0">
            <a:noAutofit/>
          </a:bodyPr>
          <a:lstStyle>
            <a:lvl1pPr>
              <a:defRPr sz="4400">
                <a:solidFill>
                  <a:schemeClr val="tx2"/>
                </a:solidFill>
              </a:defRPr>
            </a:lvl1pPr>
          </a:lstStyle>
          <a:p>
            <a:pPr>
              <a:defRPr/>
            </a:pPr>
            <a:r>
              <a:rPr lang="de-DE"/>
              <a:t>Mastertitel format bearbeiten</a:t>
            </a:r>
            <a:endParaRPr/>
          </a:p>
        </p:txBody>
      </p:sp>
      <p:sp>
        <p:nvSpPr>
          <p:cNvPr id="8" name="Textplatzhalter 7"/>
          <p:cNvSpPr>
            <a:spLocks noGrp="1"/>
          </p:cNvSpPr>
          <p:nvPr>
            <p:ph type="body" sz="quarter" idx="13" hasCustomPrompt="1"/>
          </p:nvPr>
        </p:nvSpPr>
        <p:spPr bwMode="auto">
          <a:xfrm>
            <a:off x="625151" y="331894"/>
            <a:ext cx="2608263" cy="1584219"/>
          </a:xfrm>
        </p:spPr>
        <p:txBody>
          <a:bodyPr>
            <a:noAutofit/>
          </a:bodyPr>
          <a:lstStyle>
            <a:lvl1pPr marL="0" indent="0">
              <a:buNone/>
              <a:defRPr sz="13200" b="1" i="0">
                <a:solidFill>
                  <a:schemeClr val="accent4"/>
                </a:solidFill>
                <a:latin typeface="Albert Sans SemiBold"/>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de-DE"/>
              <a:t>01</a:t>
            </a:r>
            <a:endParaRPr/>
          </a:p>
        </p:txBody>
      </p:sp>
      <p:sp>
        <p:nvSpPr>
          <p:cNvPr id="6" name="Datumsplatzhalter 5"/>
          <p:cNvSpPr>
            <a:spLocks noGrp="1"/>
          </p:cNvSpPr>
          <p:nvPr>
            <p:ph type="dt" sz="half" idx="14"/>
          </p:nvPr>
        </p:nvSpPr>
        <p:spPr bwMode="auto"/>
        <p:txBody>
          <a:bodyPr/>
          <a:lstStyle>
            <a:lvl1pPr>
              <a:defRPr>
                <a:solidFill>
                  <a:schemeClr val="bg2"/>
                </a:solidFill>
              </a:defRPr>
            </a:lvl1pPr>
          </a:lstStyle>
          <a:p>
            <a:pPr>
              <a:defRPr/>
            </a:pPr>
            <a:endParaRPr lang="de-DE"/>
          </a:p>
        </p:txBody>
      </p:sp>
      <p:sp>
        <p:nvSpPr>
          <p:cNvPr id="11" name="Fußzeilenplatzhalter 10"/>
          <p:cNvSpPr>
            <a:spLocks noGrp="1"/>
          </p:cNvSpPr>
          <p:nvPr>
            <p:ph type="ftr" sz="quarter" idx="15"/>
          </p:nvPr>
        </p:nvSpPr>
        <p:spPr bwMode="auto"/>
        <p:txBody>
          <a:bodyPr/>
          <a:lstStyle>
            <a:lvl1pPr>
              <a:defRPr>
                <a:solidFill>
                  <a:schemeClr val="bg2"/>
                </a:solidFill>
              </a:defRPr>
            </a:lvl1pPr>
          </a:lstStyle>
          <a:p>
            <a:pPr>
              <a:defRPr/>
            </a:pPr>
            <a:endParaRPr/>
          </a:p>
        </p:txBody>
      </p:sp>
      <p:sp>
        <p:nvSpPr>
          <p:cNvPr id="12" name="Foliennummernplatzhalter 11"/>
          <p:cNvSpPr>
            <a:spLocks noGrp="1"/>
          </p:cNvSpPr>
          <p:nvPr>
            <p:ph type="sldNum" sz="quarter" idx="16"/>
          </p:nvPr>
        </p:nvSpPr>
        <p:spPr bwMode="auto"/>
        <p:txBody>
          <a:bodyPr/>
          <a:lstStyle>
            <a:lvl1pPr>
              <a:defRPr>
                <a:solidFill>
                  <a:schemeClr val="bg2"/>
                </a:solidFill>
              </a:defRPr>
            </a:lvl1pPr>
          </a:lstStyle>
          <a:p>
            <a:pPr>
              <a:defRPr/>
            </a:pPr>
            <a:fld id="{833FA4B0-7731-EC49-88EA-B5E921ABE78A}" type="slidenum">
              <a:rPr lang="de-DE"/>
              <a:t>‹Nr.›</a:t>
            </a:fld>
            <a:endParaRPr lang="de-DE"/>
          </a:p>
        </p:txBody>
      </p:sp>
      <p:sp>
        <p:nvSpPr>
          <p:cNvPr id="15" name="Textplatzhalter 13"/>
          <p:cNvSpPr>
            <a:spLocks noGrp="1"/>
          </p:cNvSpPr>
          <p:nvPr>
            <p:ph type="body" sz="quarter" idx="18" hasCustomPrompt="1"/>
          </p:nvPr>
        </p:nvSpPr>
        <p:spPr bwMode="auto">
          <a:xfrm>
            <a:off x="7297738" y="6092825"/>
            <a:ext cx="4343400" cy="215909"/>
          </a:xfrm>
        </p:spPr>
        <p:txBody>
          <a:bodyPr anchor="ctr">
            <a:noAutofit/>
          </a:bodyPr>
          <a:lstStyle>
            <a:lvl1pPr marL="0" marR="0" indent="0" algn="r" defTabSz="914400">
              <a:lnSpc>
                <a:spcPct val="100000"/>
              </a:lnSpc>
              <a:spcBef>
                <a:spcPts val="0"/>
              </a:spcBef>
              <a:spcAft>
                <a:spcPts val="1200"/>
              </a:spcAft>
              <a:buClr>
                <a:schemeClr val="accent1"/>
              </a:buClr>
              <a:buSzPct val="140000"/>
              <a:buFont typeface="Arial"/>
              <a:buNone/>
              <a:defRPr sz="800">
                <a:solidFill>
                  <a:schemeClr val="bg2"/>
                </a:solidFill>
              </a:defRPr>
            </a:lvl1pPr>
            <a:lvl5pPr>
              <a:defRPr/>
            </a:lvl5pPr>
          </a:lstStyle>
          <a:p>
            <a:pPr lvl="0">
              <a:defRPr/>
            </a:pPr>
            <a:r>
              <a:rPr lang="de-DE"/>
              <a:t>Foto: Hier können Sie einen Bildnachweis einfügen</a:t>
            </a:r>
            <a:endParaRPr/>
          </a:p>
        </p:txBody>
      </p:sp>
      <p:sp>
        <p:nvSpPr>
          <p:cNvPr id="9" name="Ellipse 8"/>
          <p:cNvSpPr/>
          <p:nvPr userDrawn="1"/>
        </p:nvSpPr>
        <p:spPr bwMode="auto">
          <a:xfrm>
            <a:off x="9571216" y="-1026339"/>
            <a:ext cx="4300683" cy="4300683"/>
          </a:xfrm>
          <a:prstGeom prst="ellipse">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Bildplatzhalter 3"/>
          <p:cNvSpPr>
            <a:spLocks noGrp="1"/>
          </p:cNvSpPr>
          <p:nvPr>
            <p:ph type="pic" sz="quarter" idx="17" hasCustomPrompt="1"/>
          </p:nvPr>
        </p:nvSpPr>
        <p:spPr bwMode="auto">
          <a:xfrm>
            <a:off x="6593212" y="968590"/>
            <a:ext cx="4730751" cy="4730749"/>
          </a:xfrm>
          <a:prstGeom prst="ellipse">
            <a:avLst/>
          </a:prstGeom>
          <a:solidFill>
            <a:schemeClr val="bg1"/>
          </a:solidFill>
        </p:spPr>
        <p:txBody>
          <a:bodyPr anchor="ctr"/>
          <a:lstStyle>
            <a:lvl1pPr marL="0" marR="0" indent="0" algn="ctr" defTabSz="914400">
              <a:lnSpc>
                <a:spcPct val="100000"/>
              </a:lnSpc>
              <a:spcBef>
                <a:spcPts val="0"/>
              </a:spcBef>
              <a:spcAft>
                <a:spcPts val="1200"/>
              </a:spcAft>
              <a:buClr>
                <a:schemeClr val="accent1"/>
              </a:buClr>
              <a:buSzPct val="140000"/>
              <a:buFont typeface="Arial"/>
              <a:buNone/>
              <a:defRPr>
                <a:solidFill>
                  <a:schemeClr val="accent4"/>
                </a:solidFill>
              </a:defRPr>
            </a:lvl1pPr>
          </a:lstStyle>
          <a:p>
            <a:pPr marL="0" marR="0" lvl="0" indent="0" algn="ctr" defTabSz="914400">
              <a:lnSpc>
                <a:spcPct val="100000"/>
              </a:lnSpc>
              <a:spcBef>
                <a:spcPts val="0"/>
              </a:spcBef>
              <a:spcAft>
                <a:spcPts val="1200"/>
              </a:spcAft>
              <a:buClr>
                <a:schemeClr val="accent1"/>
              </a:buClr>
              <a:buSzPct val="140000"/>
              <a:buFont typeface="Arial"/>
              <a:buNone/>
              <a:defRPr/>
            </a:pPr>
            <a:r>
              <a:rPr lang="de-DE"/>
              <a:t>Hier können Sie ein Bild einfügen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1_Titel und Inhal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614184" y="372863"/>
            <a:ext cx="10739616" cy="5804101"/>
          </a:xfrm>
          <a:prstGeom prst="rect">
            <a:avLst/>
          </a:prstGeom>
        </p:spPr>
        <p:txBody>
          <a:bodyPr/>
          <a:lstStyle>
            <a:lvl1pPr marL="268288" indent="-268288">
              <a:buClr>
                <a:srgbClr val="457A93"/>
              </a:buClr>
              <a:buFont typeface="Wingdings"/>
              <a:buChar char="§"/>
              <a:defRPr sz="2400">
                <a:latin typeface="Arial"/>
                <a:cs typeface="Arial"/>
              </a:defRPr>
            </a:lvl1pPr>
            <a:lvl2pPr marL="685800" indent="-228600">
              <a:spcBef>
                <a:spcPts val="1200"/>
              </a:spcBef>
              <a:buClr>
                <a:srgbClr val="457A93"/>
              </a:buClr>
              <a:buFont typeface="Wingdings"/>
              <a:buChar char="§"/>
              <a:defRPr sz="2000">
                <a:latin typeface="Arial"/>
                <a:cs typeface="Arial"/>
              </a:defRPr>
            </a:lvl2pPr>
            <a:lvl3pPr marL="1143000" indent="-228600">
              <a:spcBef>
                <a:spcPts val="1200"/>
              </a:spcBef>
              <a:buClr>
                <a:srgbClr val="457A93"/>
              </a:buClr>
              <a:buFont typeface="Wingdings"/>
              <a:buChar char="§"/>
              <a:defRPr sz="1800">
                <a:latin typeface="Arial"/>
                <a:cs typeface="Arial"/>
              </a:defRPr>
            </a:lvl3pPr>
            <a:lvl4pPr marL="1600200" indent="-228600">
              <a:spcBef>
                <a:spcPts val="1200"/>
              </a:spcBef>
              <a:buClr>
                <a:srgbClr val="457A93"/>
              </a:buClr>
              <a:buFont typeface="Wingdings"/>
              <a:buChar char="§"/>
              <a:defRPr sz="1600">
                <a:latin typeface="Arial"/>
                <a:cs typeface="Arial"/>
              </a:defRPr>
            </a:lvl4pPr>
            <a:lvl5pPr marL="2057400" indent="-228600">
              <a:buClr>
                <a:srgbClr val="457A93"/>
              </a:buClr>
              <a:buFont typeface="Wingdings"/>
              <a:buChar char="§"/>
              <a:defRPr>
                <a:latin typeface="Arial"/>
                <a:cs typeface="Arial"/>
              </a:defRPr>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p:txBody>
      </p:sp>
      <p:sp>
        <p:nvSpPr>
          <p:cNvPr id="7" name="Rechteck 6"/>
          <p:cNvSpPr/>
          <p:nvPr userDrawn="1"/>
        </p:nvSpPr>
        <p:spPr bwMode="auto">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00"/>
          </a:p>
        </p:txBody>
      </p:sp>
      <p:pic>
        <p:nvPicPr>
          <p:cNvPr id="8" name="Picture 4" descr="M:\Marketing\CD\CD_Logos\UzK_Logo_Quadrat_uniblau\UzK_LogoQuadrat.jpg"/>
          <p:cNvPicPr>
            <a:picLocks noChangeAspect="1" noChangeArrowheads="1"/>
          </p:cNvPicPr>
          <p:nvPr userDrawn="1"/>
        </p:nvPicPr>
        <p:blipFill>
          <a:blip r:embed="rId2"/>
          <a:stretch/>
        </p:blipFill>
        <p:spPr bwMode="auto">
          <a:xfrm>
            <a:off x="10217942" y="5911648"/>
            <a:ext cx="1734709" cy="66169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folie 02">
    <p:bg>
      <p:bgPr>
        <a:solidFill>
          <a:schemeClr val="accent1"/>
        </a:solidFill>
        <a:effectLst/>
      </p:bgPr>
    </p:bg>
    <p:spTree>
      <p:nvGrpSpPr>
        <p:cNvPr id="1" name=""/>
        <p:cNvGrpSpPr/>
        <p:nvPr/>
      </p:nvGrpSpPr>
      <p:grpSpPr bwMode="auto">
        <a:xfrm>
          <a:off x="0" y="0"/>
          <a:ext cx="0" cy="0"/>
          <a:chOff x="0" y="0"/>
          <a:chExt cx="0" cy="0"/>
        </a:xfrm>
      </p:grpSpPr>
      <p:pic>
        <p:nvPicPr>
          <p:cNvPr id="10" name="Grafik 9"/>
          <p:cNvPicPr>
            <a:picLocks noChangeAspect="1"/>
          </p:cNvPicPr>
          <p:nvPr userDrawn="1"/>
        </p:nvPicPr>
        <p:blipFill>
          <a:blip r:embed="rId2"/>
          <a:stretch/>
        </p:blipFill>
        <p:spPr bwMode="auto">
          <a:xfrm>
            <a:off x="0" y="0"/>
            <a:ext cx="12192000" cy="6858000"/>
          </a:xfrm>
          <a:prstGeom prst="rect">
            <a:avLst/>
          </a:prstGeom>
        </p:spPr>
      </p:pic>
      <p:sp>
        <p:nvSpPr>
          <p:cNvPr id="6" name="Datumsplatzhalter 5"/>
          <p:cNvSpPr>
            <a:spLocks noGrp="1"/>
          </p:cNvSpPr>
          <p:nvPr>
            <p:ph type="dt" sz="half" idx="14"/>
          </p:nvPr>
        </p:nvSpPr>
        <p:spPr bwMode="auto"/>
        <p:txBody>
          <a:bodyPr/>
          <a:lstStyle>
            <a:lvl1pPr>
              <a:defRPr>
                <a:solidFill>
                  <a:schemeClr val="bg1"/>
                </a:solidFill>
                <a:latin typeface="Albert Sans"/>
              </a:defRPr>
            </a:lvl1pPr>
          </a:lstStyle>
          <a:p>
            <a:pPr>
              <a:defRPr/>
            </a:pPr>
            <a:endParaRPr lang="de-DE"/>
          </a:p>
        </p:txBody>
      </p:sp>
      <p:sp>
        <p:nvSpPr>
          <p:cNvPr id="11" name="Fußzeilenplatzhalter 10"/>
          <p:cNvSpPr>
            <a:spLocks noGrp="1"/>
          </p:cNvSpPr>
          <p:nvPr>
            <p:ph type="ftr" sz="quarter" idx="15"/>
          </p:nvPr>
        </p:nvSpPr>
        <p:spPr bwMode="auto">
          <a:xfrm>
            <a:off x="707571" y="6308734"/>
            <a:ext cx="5436284" cy="244830"/>
          </a:xfrm>
        </p:spPr>
        <p:txBody>
          <a:bodyPr/>
          <a:lstStyle>
            <a:lvl1pPr>
              <a:defRPr>
                <a:solidFill>
                  <a:schemeClr val="bg1"/>
                </a:solidFill>
                <a:latin typeface="Albert Sans"/>
              </a:defRPr>
            </a:lvl1pPr>
          </a:lstStyle>
          <a:p>
            <a:pPr>
              <a:defRPr/>
            </a:pPr>
            <a:endParaRPr/>
          </a:p>
        </p:txBody>
      </p:sp>
      <p:sp>
        <p:nvSpPr>
          <p:cNvPr id="12" name="Foliennummernplatzhalter 11"/>
          <p:cNvSpPr>
            <a:spLocks noGrp="1"/>
          </p:cNvSpPr>
          <p:nvPr>
            <p:ph type="sldNum" sz="quarter" idx="16"/>
          </p:nvPr>
        </p:nvSpPr>
        <p:spPr bwMode="auto"/>
        <p:txBody>
          <a:bodyPr/>
          <a:lstStyle>
            <a:lvl1pPr>
              <a:defRPr>
                <a:solidFill>
                  <a:schemeClr val="bg1"/>
                </a:solidFill>
                <a:latin typeface="Albert Sans"/>
              </a:defRPr>
            </a:lvl1pPr>
          </a:lstStyle>
          <a:p>
            <a:pPr>
              <a:defRPr/>
            </a:pPr>
            <a:fld id="{833FA4B0-7731-EC49-88EA-B5E921ABE78A}" type="slidenum">
              <a:rPr lang="de-DE"/>
              <a:t>‹Nr.›</a:t>
            </a:fld>
            <a:endParaRPr lang="de-DE"/>
          </a:p>
        </p:txBody>
      </p:sp>
      <p:sp>
        <p:nvSpPr>
          <p:cNvPr id="13" name="Titel 1"/>
          <p:cNvSpPr>
            <a:spLocks noGrp="1"/>
          </p:cNvSpPr>
          <p:nvPr>
            <p:ph type="ctrTitle"/>
          </p:nvPr>
        </p:nvSpPr>
        <p:spPr bwMode="auto">
          <a:xfrm>
            <a:off x="707572" y="1925948"/>
            <a:ext cx="9561843" cy="2133241"/>
          </a:xfrm>
        </p:spPr>
        <p:txBody>
          <a:bodyPr anchor="b" anchorCtr="0">
            <a:noAutofit/>
          </a:bodyPr>
          <a:lstStyle>
            <a:lvl1pPr algn="l">
              <a:defRPr sz="4400" b="1" i="0">
                <a:solidFill>
                  <a:schemeClr val="bg1"/>
                </a:solidFill>
                <a:latin typeface="Albert Sans"/>
              </a:defRPr>
            </a:lvl1pPr>
          </a:lstStyle>
          <a:p>
            <a:pPr>
              <a:defRPr/>
            </a:pPr>
            <a:r>
              <a:rPr lang="de-DE"/>
              <a:t>Mastertitelformat bearbeiten</a:t>
            </a:r>
            <a:endParaRPr/>
          </a:p>
        </p:txBody>
      </p:sp>
      <p:sp>
        <p:nvSpPr>
          <p:cNvPr id="14" name="Untertitel 2"/>
          <p:cNvSpPr>
            <a:spLocks noGrp="1"/>
          </p:cNvSpPr>
          <p:nvPr>
            <p:ph type="subTitle" idx="1"/>
          </p:nvPr>
        </p:nvSpPr>
        <p:spPr bwMode="auto">
          <a:xfrm>
            <a:off x="707571" y="4419338"/>
            <a:ext cx="9561843" cy="934634"/>
          </a:xfrm>
        </p:spPr>
        <p:txBody>
          <a:bodyPr>
            <a:noAutofit/>
          </a:bodyPr>
          <a:lstStyle>
            <a:lvl1pPr marL="0" indent="0" algn="l">
              <a:buNone/>
              <a:defRPr sz="2400" b="0" i="0">
                <a:solidFill>
                  <a:schemeClr val="bg1"/>
                </a:solidFill>
                <a:latin typeface="Albert San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7" name="Grafik 16"/>
          <p:cNvPicPr>
            <a:picLocks noChangeAspect="1"/>
          </p:cNvPicPr>
          <p:nvPr userDrawn="1"/>
        </p:nvPicPr>
        <p:blipFill>
          <a:blip r:embed="rId3"/>
          <a:stretch/>
        </p:blipFill>
        <p:spPr bwMode="auto">
          <a:xfrm>
            <a:off x="555603" y="554646"/>
            <a:ext cx="3016800" cy="13603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folie 03">
    <p:bg>
      <p:bgPr>
        <a:solidFill>
          <a:srgbClr val="619ECF"/>
        </a:solidFill>
        <a:effectLst/>
      </p:bgPr>
    </p:bg>
    <p:spTree>
      <p:nvGrpSpPr>
        <p:cNvPr id="1" name=""/>
        <p:cNvGrpSpPr/>
        <p:nvPr/>
      </p:nvGrpSpPr>
      <p:grpSpPr bwMode="auto">
        <a:xfrm>
          <a:off x="0" y="0"/>
          <a:ext cx="0" cy="0"/>
          <a:chOff x="0" y="0"/>
          <a:chExt cx="0" cy="0"/>
        </a:xfrm>
      </p:grpSpPr>
      <p:grpSp>
        <p:nvGrpSpPr>
          <p:cNvPr id="7" name="Gruppieren 6"/>
          <p:cNvGrpSpPr/>
          <p:nvPr userDrawn="1"/>
        </p:nvGrpSpPr>
        <p:grpSpPr bwMode="auto">
          <a:xfrm>
            <a:off x="0" y="0"/>
            <a:ext cx="12192000" cy="6858000"/>
            <a:chOff x="0" y="0"/>
            <a:chExt cx="12192000" cy="6858000"/>
          </a:xfrm>
        </p:grpSpPr>
        <p:pic>
          <p:nvPicPr>
            <p:cNvPr id="5" name="Grafik 4"/>
            <p:cNvPicPr>
              <a:picLocks noChangeAspect="1"/>
            </p:cNvPicPr>
            <p:nvPr userDrawn="1"/>
          </p:nvPicPr>
          <p:blipFill>
            <a:blip r:embed="rId2"/>
            <a:srcRect l="4616" t="-45931" r="12813" b="12337"/>
            <a:stretch/>
          </p:blipFill>
          <p:spPr bwMode="auto">
            <a:xfrm>
              <a:off x="0" y="0"/>
              <a:ext cx="12192000" cy="6858000"/>
            </a:xfrm>
            <a:prstGeom prst="rect">
              <a:avLst/>
            </a:prstGeom>
          </p:spPr>
        </p:pic>
        <p:sp>
          <p:nvSpPr>
            <p:cNvPr id="6" name="Rechteck 5"/>
            <p:cNvSpPr/>
            <p:nvPr userDrawn="1"/>
          </p:nvSpPr>
          <p:spPr bwMode="auto">
            <a:xfrm>
              <a:off x="0" y="2168872"/>
              <a:ext cx="12192000" cy="2695227"/>
            </a:xfrm>
            <a:prstGeom prst="rect">
              <a:avLst/>
            </a:prstGeom>
            <a:gradFill>
              <a:gsLst>
                <a:gs pos="0">
                  <a:srgbClr val="619ECF">
                    <a:alpha val="0"/>
                  </a:srgbClr>
                </a:gs>
                <a:gs pos="86000">
                  <a:srgbClr val="619EC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bg1"/>
                </a:solidFill>
                <a:latin typeface="Albert Sans"/>
              </a:endParaRPr>
            </a:p>
          </p:txBody>
        </p:sp>
        <p:sp>
          <p:nvSpPr>
            <p:cNvPr id="14" name="Rechteck 13"/>
            <p:cNvSpPr/>
            <p:nvPr userDrawn="1"/>
          </p:nvSpPr>
          <p:spPr bwMode="auto">
            <a:xfrm>
              <a:off x="0" y="4162772"/>
              <a:ext cx="6838950" cy="2695227"/>
            </a:xfrm>
            <a:prstGeom prst="rect">
              <a:avLst/>
            </a:prstGeom>
            <a:gradFill>
              <a:gsLst>
                <a:gs pos="75000">
                  <a:srgbClr val="002060">
                    <a:alpha val="0"/>
                  </a:srgbClr>
                </a:gs>
                <a:gs pos="100000">
                  <a:schemeClr val="accent1">
                    <a:lumMod val="100000"/>
                    <a:alpha val="4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bg1"/>
                </a:solidFill>
                <a:latin typeface="Albert Sans"/>
              </a:endParaRPr>
            </a:p>
          </p:txBody>
        </p:sp>
      </p:grpSp>
      <p:sp>
        <p:nvSpPr>
          <p:cNvPr id="2" name="Titel 1"/>
          <p:cNvSpPr>
            <a:spLocks noGrp="1"/>
          </p:cNvSpPr>
          <p:nvPr>
            <p:ph type="ctrTitle"/>
          </p:nvPr>
        </p:nvSpPr>
        <p:spPr bwMode="auto">
          <a:xfrm>
            <a:off x="707572" y="1925716"/>
            <a:ext cx="9561843" cy="2133473"/>
          </a:xfrm>
        </p:spPr>
        <p:txBody>
          <a:bodyPr anchor="b" anchorCtr="0">
            <a:noAutofit/>
          </a:bodyPr>
          <a:lstStyle>
            <a:lvl1pPr algn="l">
              <a:defRPr sz="4400" b="1" i="0">
                <a:solidFill>
                  <a:schemeClr val="bg1"/>
                </a:solidFill>
                <a:latin typeface="Albert Sans"/>
              </a:defRPr>
            </a:lvl1pPr>
          </a:lstStyle>
          <a:p>
            <a:pPr>
              <a:defRPr/>
            </a:pPr>
            <a:r>
              <a:rPr lang="de-DE"/>
              <a:t>Mastertitelformat bearbeiten</a:t>
            </a:r>
            <a:endParaRPr/>
          </a:p>
        </p:txBody>
      </p:sp>
      <p:sp>
        <p:nvSpPr>
          <p:cNvPr id="3" name="Untertitel 2"/>
          <p:cNvSpPr>
            <a:spLocks noGrp="1"/>
          </p:cNvSpPr>
          <p:nvPr>
            <p:ph type="subTitle" idx="1"/>
          </p:nvPr>
        </p:nvSpPr>
        <p:spPr bwMode="auto">
          <a:xfrm>
            <a:off x="707571" y="4419338"/>
            <a:ext cx="9561843" cy="934634"/>
          </a:xfrm>
        </p:spPr>
        <p:txBody>
          <a:bodyPr>
            <a:noAutofit/>
          </a:bodyPr>
          <a:lstStyle>
            <a:lvl1pPr marL="0" indent="0" algn="l">
              <a:buNone/>
              <a:defRPr sz="2400" b="0" i="0">
                <a:solidFill>
                  <a:schemeClr val="bg1"/>
                </a:solidFill>
                <a:latin typeface="Albert San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8" name="Datumsplatzhalter 7"/>
          <p:cNvSpPr>
            <a:spLocks noGrp="1"/>
          </p:cNvSpPr>
          <p:nvPr>
            <p:ph type="dt" sz="half" idx="14"/>
          </p:nvPr>
        </p:nvSpPr>
        <p:spPr bwMode="auto">
          <a:xfrm>
            <a:off x="7676228" y="6308734"/>
            <a:ext cx="1221711" cy="244830"/>
          </a:xfrm>
        </p:spPr>
        <p:txBody>
          <a:bodyPr/>
          <a:lstStyle>
            <a:lvl1pPr>
              <a:defRPr>
                <a:solidFill>
                  <a:schemeClr val="bg1"/>
                </a:solidFill>
                <a:latin typeface="Albert Sans"/>
              </a:defRPr>
            </a:lvl1pPr>
          </a:lstStyle>
          <a:p>
            <a:pPr>
              <a:defRPr/>
            </a:pPr>
            <a:endParaRPr lang="de-DE"/>
          </a:p>
        </p:txBody>
      </p:sp>
      <p:sp>
        <p:nvSpPr>
          <p:cNvPr id="11" name="Fußzeilenplatzhalter 10"/>
          <p:cNvSpPr>
            <a:spLocks noGrp="1"/>
          </p:cNvSpPr>
          <p:nvPr>
            <p:ph type="ftr" sz="quarter" idx="15"/>
          </p:nvPr>
        </p:nvSpPr>
        <p:spPr bwMode="auto">
          <a:xfrm>
            <a:off x="707571" y="6308734"/>
            <a:ext cx="5436284" cy="244830"/>
          </a:xfrm>
        </p:spPr>
        <p:txBody>
          <a:bodyPr/>
          <a:lstStyle>
            <a:lvl1pPr>
              <a:defRPr>
                <a:solidFill>
                  <a:schemeClr val="bg1"/>
                </a:solidFill>
                <a:latin typeface="Albert Sans"/>
              </a:defRPr>
            </a:lvl1pPr>
          </a:lstStyle>
          <a:p>
            <a:pPr>
              <a:defRPr/>
            </a:pPr>
            <a:endParaRPr/>
          </a:p>
        </p:txBody>
      </p:sp>
      <p:sp>
        <p:nvSpPr>
          <p:cNvPr id="9" name="Textfeld 8"/>
          <p:cNvSpPr txBox="1"/>
          <p:nvPr userDrawn="1"/>
        </p:nvSpPr>
        <p:spPr bwMode="auto">
          <a:xfrm rot="16199998">
            <a:off x="11150600" y="2184400"/>
            <a:ext cx="1866900" cy="215444"/>
          </a:xfrm>
          <a:prstGeom prst="rect">
            <a:avLst/>
          </a:prstGeom>
          <a:noFill/>
        </p:spPr>
        <p:txBody>
          <a:bodyPr wrap="square" rtlCol="0">
            <a:spAutoFit/>
          </a:bodyPr>
          <a:lstStyle/>
          <a:p>
            <a:pPr>
              <a:defRPr/>
            </a:pPr>
            <a:r>
              <a:rPr lang="de-DE" sz="800">
                <a:solidFill>
                  <a:schemeClr val="accent1"/>
                </a:solidFill>
                <a:latin typeface="Albert Sans"/>
              </a:rPr>
              <a:t>Foto: Gregor Hübl</a:t>
            </a:r>
            <a:endParaRPr/>
          </a:p>
        </p:txBody>
      </p:sp>
      <p:pic>
        <p:nvPicPr>
          <p:cNvPr id="13" name="Grafik 12"/>
          <p:cNvPicPr>
            <a:picLocks noChangeAspect="1"/>
          </p:cNvPicPr>
          <p:nvPr userDrawn="1"/>
        </p:nvPicPr>
        <p:blipFill>
          <a:blip r:embed="rId3"/>
          <a:stretch/>
        </p:blipFill>
        <p:spPr bwMode="auto">
          <a:xfrm>
            <a:off x="555603" y="554646"/>
            <a:ext cx="3016800" cy="13603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12" name="Inhaltsplatzhalter 2"/>
          <p:cNvSpPr>
            <a:spLocks noGrp="1"/>
          </p:cNvSpPr>
          <p:nvPr>
            <p:ph sz="half" idx="1"/>
          </p:nvPr>
        </p:nvSpPr>
        <p:spPr bwMode="auto">
          <a:xfrm>
            <a:off x="686305" y="1925432"/>
            <a:ext cx="10954833" cy="4167392"/>
          </a:xfrm>
        </p:spPr>
        <p:txBody>
          <a:bodyPr>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3" name="Titel 12"/>
          <p:cNvSpPr>
            <a:spLocks noGrp="1"/>
          </p:cNvSpPr>
          <p:nvPr>
            <p:ph type="title"/>
          </p:nvPr>
        </p:nvSpPr>
        <p:spPr bwMode="auto">
          <a:xfrm>
            <a:off x="686305" y="491060"/>
            <a:ext cx="10954833" cy="1215630"/>
          </a:xfrm>
        </p:spPr>
        <p:txBody>
          <a:bodyPr/>
          <a:lstStyle>
            <a:lvl1pPr>
              <a:defRPr cap="none"/>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endParaRPr lang="de-DE"/>
          </a:p>
        </p:txBody>
      </p:sp>
      <p:sp>
        <p:nvSpPr>
          <p:cNvPr id="4" name="Fußzeilenplatzhalter 3"/>
          <p:cNvSpPr>
            <a:spLocks noGrp="1"/>
          </p:cNvSpPr>
          <p:nvPr>
            <p:ph type="ftr" sz="quarter" idx="11"/>
          </p:nvPr>
        </p:nvSpPr>
        <p:spPr bwMode="auto"/>
        <p:txBody>
          <a:bodyPr/>
          <a:lstStyle/>
          <a:p>
            <a:pPr>
              <a:defRPr/>
            </a:pPr>
            <a:endParaRPr/>
          </a:p>
        </p:txBody>
      </p:sp>
      <p:sp>
        <p:nvSpPr>
          <p:cNvPr id="5" name="Foliennummernplatzhalter 4"/>
          <p:cNvSpPr>
            <a:spLocks noGrp="1"/>
          </p:cNvSpPr>
          <p:nvPr>
            <p:ph type="sldNum" sz="quarter" idx="12"/>
          </p:nvPr>
        </p:nvSpPr>
        <p:spPr bwMode="auto"/>
        <p:txBody>
          <a:bodyPr/>
          <a:lstStyle/>
          <a:p>
            <a:pPr>
              <a:defRPr/>
            </a:pPr>
            <a:fld id="{833FA4B0-7731-EC49-88EA-B5E921ABE78A}"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2 Spalten">
    <p:spTree>
      <p:nvGrpSpPr>
        <p:cNvPr id="1" name=""/>
        <p:cNvGrpSpPr/>
        <p:nvPr/>
      </p:nvGrpSpPr>
      <p:grpSpPr bwMode="auto">
        <a:xfrm>
          <a:off x="0" y="0"/>
          <a:ext cx="0" cy="0"/>
          <a:chOff x="0" y="0"/>
          <a:chExt cx="0" cy="0"/>
        </a:xfrm>
      </p:grpSpPr>
      <p:sp>
        <p:nvSpPr>
          <p:cNvPr id="3" name="Inhaltsplatzhalter 2"/>
          <p:cNvSpPr>
            <a:spLocks noGrp="1"/>
          </p:cNvSpPr>
          <p:nvPr>
            <p:ph sz="half" idx="1"/>
          </p:nvPr>
        </p:nvSpPr>
        <p:spPr bwMode="auto">
          <a:xfrm>
            <a:off x="686305" y="1925432"/>
            <a:ext cx="5202867" cy="4167392"/>
          </a:xfrm>
        </p:spPr>
        <p:txBody>
          <a:bodyPr>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2" name="Titel 11"/>
          <p:cNvSpPr>
            <a:spLocks noGrp="1"/>
          </p:cNvSpPr>
          <p:nvPr>
            <p:ph type="title"/>
          </p:nvPr>
        </p:nvSpPr>
        <p:spPr bwMode="auto">
          <a:xfrm>
            <a:off x="686305" y="491060"/>
            <a:ext cx="10954833" cy="1215630"/>
          </a:xfrm>
        </p:spPr>
        <p:txBody>
          <a:bodyPr/>
          <a:lstStyle>
            <a:lvl1pPr>
              <a:defRPr cap="none"/>
            </a:lvl1pPr>
          </a:lstStyle>
          <a:p>
            <a:pPr>
              <a:defRPr/>
            </a:pPr>
            <a:r>
              <a:rPr lang="de-DE"/>
              <a:t>Mastertitelformat bearbeiten</a:t>
            </a:r>
            <a:endParaRPr/>
          </a:p>
        </p:txBody>
      </p:sp>
      <p:sp>
        <p:nvSpPr>
          <p:cNvPr id="8" name="Datumsplatzhalter 7"/>
          <p:cNvSpPr>
            <a:spLocks noGrp="1"/>
          </p:cNvSpPr>
          <p:nvPr>
            <p:ph type="dt" sz="half" idx="10"/>
          </p:nvPr>
        </p:nvSpPr>
        <p:spPr bwMode="auto"/>
        <p:txBody>
          <a:bodyPr/>
          <a:lstStyle/>
          <a:p>
            <a:pPr>
              <a:defRPr/>
            </a:pPr>
            <a:endParaRPr lang="de-DE"/>
          </a:p>
        </p:txBody>
      </p:sp>
      <p:sp>
        <p:nvSpPr>
          <p:cNvPr id="9" name="Fußzeilenplatzhalter 8"/>
          <p:cNvSpPr>
            <a:spLocks noGrp="1"/>
          </p:cNvSpPr>
          <p:nvPr>
            <p:ph type="ftr" sz="quarter" idx="11"/>
          </p:nvPr>
        </p:nvSpPr>
        <p:spPr bwMode="auto"/>
        <p:txBody>
          <a:bodyPr/>
          <a:lstStyle/>
          <a:p>
            <a:pPr>
              <a:defRPr/>
            </a:pPr>
            <a:endParaRPr/>
          </a:p>
        </p:txBody>
      </p:sp>
      <p:sp>
        <p:nvSpPr>
          <p:cNvPr id="10" name="Foliennummernplatzhalter 9"/>
          <p:cNvSpPr>
            <a:spLocks noGrp="1"/>
          </p:cNvSpPr>
          <p:nvPr>
            <p:ph type="sldNum" sz="quarter" idx="12"/>
          </p:nvPr>
        </p:nvSpPr>
        <p:spPr bwMode="auto"/>
        <p:txBody>
          <a:bodyPr/>
          <a:lstStyle/>
          <a:p>
            <a:pPr>
              <a:defRPr/>
            </a:pPr>
            <a:fld id="{833FA4B0-7731-EC49-88EA-B5E921ABE78A}" type="slidenum">
              <a:rPr lang="de-DE"/>
              <a:t>‹Nr.›</a:t>
            </a:fld>
            <a:endParaRPr lang="de-DE"/>
          </a:p>
        </p:txBody>
      </p:sp>
      <p:sp>
        <p:nvSpPr>
          <p:cNvPr id="14" name="Inhaltsplatzhalter 2"/>
          <p:cNvSpPr>
            <a:spLocks noGrp="1"/>
          </p:cNvSpPr>
          <p:nvPr>
            <p:ph sz="half" idx="13"/>
          </p:nvPr>
        </p:nvSpPr>
        <p:spPr bwMode="auto">
          <a:xfrm>
            <a:off x="6438271" y="1930624"/>
            <a:ext cx="5202867" cy="4167392"/>
          </a:xfrm>
        </p:spPr>
        <p:txBody>
          <a:bodyPr>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 Bild">
    <p:spTree>
      <p:nvGrpSpPr>
        <p:cNvPr id="1" name=""/>
        <p:cNvGrpSpPr/>
        <p:nvPr/>
      </p:nvGrpSpPr>
      <p:grpSpPr bwMode="auto">
        <a:xfrm>
          <a:off x="0" y="0"/>
          <a:ext cx="0" cy="0"/>
          <a:chOff x="0" y="0"/>
          <a:chExt cx="0" cy="0"/>
        </a:xfrm>
      </p:grpSpPr>
      <p:sp>
        <p:nvSpPr>
          <p:cNvPr id="3" name="Inhaltsplatzhalter 2"/>
          <p:cNvSpPr>
            <a:spLocks noGrp="1"/>
          </p:cNvSpPr>
          <p:nvPr>
            <p:ph sz="half" idx="1"/>
          </p:nvPr>
        </p:nvSpPr>
        <p:spPr bwMode="auto">
          <a:xfrm>
            <a:off x="686305" y="1925432"/>
            <a:ext cx="5181600" cy="4167392"/>
          </a:xfrm>
        </p:spPr>
        <p:txBody>
          <a:bodyPr>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Bildplatzhalter 8"/>
          <p:cNvSpPr>
            <a:spLocks noGrp="1"/>
          </p:cNvSpPr>
          <p:nvPr>
            <p:ph type="pic" sz="quarter" idx="13" hasCustomPrompt="1"/>
          </p:nvPr>
        </p:nvSpPr>
        <p:spPr bwMode="auto">
          <a:xfrm>
            <a:off x="6096000" y="1925638"/>
            <a:ext cx="6096000" cy="4167187"/>
          </a:xfrm>
        </p:spPr>
        <p:txBody>
          <a:bodyPr anchor="ctr" anchorCtr="0"/>
          <a:lstStyle>
            <a:lvl1pPr marL="0" indent="0" algn="ctr">
              <a:buNone/>
              <a:defRPr>
                <a:solidFill>
                  <a:schemeClr val="accent5"/>
                </a:solidFill>
              </a:defRPr>
            </a:lvl1pPr>
          </a:lstStyle>
          <a:p>
            <a:pPr>
              <a:defRPr/>
            </a:pPr>
            <a:r>
              <a:rPr lang="de-DE"/>
              <a:t>Hier können Sie ein Bild einfügen</a:t>
            </a:r>
            <a:endParaRPr/>
          </a:p>
        </p:txBody>
      </p:sp>
      <p:sp>
        <p:nvSpPr>
          <p:cNvPr id="13" name="Titel 12"/>
          <p:cNvSpPr>
            <a:spLocks noGrp="1"/>
          </p:cNvSpPr>
          <p:nvPr>
            <p:ph type="title"/>
          </p:nvPr>
        </p:nvSpPr>
        <p:spPr bwMode="auto">
          <a:xfrm>
            <a:off x="686305" y="491060"/>
            <a:ext cx="10954833" cy="1215630"/>
          </a:xfrm>
        </p:spPr>
        <p:txBody>
          <a:bodyPr/>
          <a:lstStyle>
            <a:lvl1pPr>
              <a:defRPr cap="none"/>
            </a:lvl1pPr>
          </a:lstStyle>
          <a:p>
            <a:pPr>
              <a:defRPr/>
            </a:pPr>
            <a:r>
              <a:rPr lang="de-DE"/>
              <a:t>Mastertitelformat bearbeiten</a:t>
            </a:r>
            <a:endParaRPr/>
          </a:p>
        </p:txBody>
      </p:sp>
      <p:sp>
        <p:nvSpPr>
          <p:cNvPr id="7" name="Datumsplatzhalter 6"/>
          <p:cNvSpPr>
            <a:spLocks noGrp="1"/>
          </p:cNvSpPr>
          <p:nvPr>
            <p:ph type="dt" sz="half" idx="14"/>
          </p:nvPr>
        </p:nvSpPr>
        <p:spPr bwMode="auto"/>
        <p:txBody>
          <a:bodyPr/>
          <a:lstStyle>
            <a:lvl1pPr>
              <a:defRPr>
                <a:solidFill>
                  <a:schemeClr val="bg2"/>
                </a:solidFill>
              </a:defRPr>
            </a:lvl1pPr>
          </a:lstStyle>
          <a:p>
            <a:pPr>
              <a:defRPr/>
            </a:pPr>
            <a:endParaRPr lang="de-DE"/>
          </a:p>
        </p:txBody>
      </p:sp>
      <p:sp>
        <p:nvSpPr>
          <p:cNvPr id="8" name="Fußzeilenplatzhalter 7"/>
          <p:cNvSpPr>
            <a:spLocks noGrp="1"/>
          </p:cNvSpPr>
          <p:nvPr>
            <p:ph type="ftr" sz="quarter" idx="15"/>
          </p:nvPr>
        </p:nvSpPr>
        <p:spPr bwMode="auto"/>
        <p:txBody>
          <a:bodyPr/>
          <a:lstStyle/>
          <a:p>
            <a:pPr>
              <a:defRPr/>
            </a:pPr>
            <a:endParaRPr/>
          </a:p>
        </p:txBody>
      </p:sp>
      <p:sp>
        <p:nvSpPr>
          <p:cNvPr id="11" name="Foliennummernplatzhalter 10"/>
          <p:cNvSpPr>
            <a:spLocks noGrp="1"/>
          </p:cNvSpPr>
          <p:nvPr>
            <p:ph type="sldNum" sz="quarter" idx="16"/>
          </p:nvPr>
        </p:nvSpPr>
        <p:spPr bwMode="auto"/>
        <p:txBody>
          <a:bodyPr/>
          <a:lstStyle>
            <a:lvl1pPr>
              <a:defRPr>
                <a:solidFill>
                  <a:schemeClr val="bg2"/>
                </a:solidFill>
              </a:defRPr>
            </a:lvl1pPr>
          </a:lstStyle>
          <a:p>
            <a:pPr>
              <a:defRPr/>
            </a:pPr>
            <a:fld id="{833FA4B0-7731-EC49-88EA-B5E921ABE78A}" type="slidenum">
              <a:rPr lang="de-DE"/>
              <a:t>‹Nr.›</a:t>
            </a:fld>
            <a:endParaRPr lang="de-DE"/>
          </a:p>
        </p:txBody>
      </p:sp>
      <p:sp>
        <p:nvSpPr>
          <p:cNvPr id="14" name="Textplatzhalter 13"/>
          <p:cNvSpPr>
            <a:spLocks noGrp="1"/>
          </p:cNvSpPr>
          <p:nvPr>
            <p:ph type="body" sz="quarter" idx="17" hasCustomPrompt="1"/>
          </p:nvPr>
        </p:nvSpPr>
        <p:spPr bwMode="auto">
          <a:xfrm>
            <a:off x="7297738" y="6092825"/>
            <a:ext cx="4343400" cy="215909"/>
          </a:xfrm>
        </p:spPr>
        <p:txBody>
          <a:bodyPr anchor="ctr">
            <a:noAutofit/>
          </a:bodyPr>
          <a:lstStyle>
            <a:lvl1pPr marL="0" indent="0" algn="r">
              <a:buNone/>
              <a:defRPr sz="800">
                <a:solidFill>
                  <a:schemeClr val="bg2"/>
                </a:solidFill>
              </a:defRPr>
            </a:lvl1pPr>
            <a:lvl5pPr>
              <a:defRPr/>
            </a:lvl5pPr>
          </a:lstStyle>
          <a:p>
            <a:pPr lvl="0">
              <a:defRPr/>
            </a:pPr>
            <a:r>
              <a:rPr lang="de-DE"/>
              <a:t>Foto: Bildnachweis</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Abschnittstitelfolie 01">
    <p:bg>
      <p:bgPr>
        <a:solidFill>
          <a:schemeClr val="accent1"/>
        </a:solidFill>
        <a:effectLst/>
      </p:bgPr>
    </p:bg>
    <p:spTree>
      <p:nvGrpSpPr>
        <p:cNvPr id="1" name=""/>
        <p:cNvGrpSpPr/>
        <p:nvPr/>
      </p:nvGrpSpPr>
      <p:grpSpPr bwMode="auto">
        <a:xfrm>
          <a:off x="0" y="0"/>
          <a:ext cx="0" cy="0"/>
          <a:chOff x="0" y="0"/>
          <a:chExt cx="0" cy="0"/>
        </a:xfrm>
      </p:grpSpPr>
      <p:pic>
        <p:nvPicPr>
          <p:cNvPr id="10" name="Grafik 9"/>
          <p:cNvPicPr>
            <a:picLocks noChangeAspect="1"/>
          </p:cNvPicPr>
          <p:nvPr userDrawn="1"/>
        </p:nvPicPr>
        <p:blipFill>
          <a:blip r:embed="rId2"/>
          <a:stretch/>
        </p:blipFill>
        <p:spPr bwMode="auto">
          <a:xfrm>
            <a:off x="0" y="0"/>
            <a:ext cx="12192000" cy="6858000"/>
          </a:xfrm>
          <a:prstGeom prst="rect">
            <a:avLst/>
          </a:prstGeom>
        </p:spPr>
      </p:pic>
      <p:sp>
        <p:nvSpPr>
          <p:cNvPr id="2" name="Titel 1"/>
          <p:cNvSpPr>
            <a:spLocks noGrp="1"/>
          </p:cNvSpPr>
          <p:nvPr>
            <p:ph type="title"/>
          </p:nvPr>
        </p:nvSpPr>
        <p:spPr bwMode="auto">
          <a:xfrm>
            <a:off x="695325" y="2846603"/>
            <a:ext cx="8202613" cy="2852737"/>
          </a:xfrm>
        </p:spPr>
        <p:txBody>
          <a:bodyPr anchor="t" anchorCtr="0">
            <a:noAutofit/>
          </a:bodyPr>
          <a:lstStyle>
            <a:lvl1pPr>
              <a:defRPr sz="4400">
                <a:solidFill>
                  <a:schemeClr val="bg1"/>
                </a:solidFill>
              </a:defRPr>
            </a:lvl1pPr>
          </a:lstStyle>
          <a:p>
            <a:pPr>
              <a:defRPr/>
            </a:pPr>
            <a:r>
              <a:rPr lang="de-DE"/>
              <a:t>Mastertitelformat bearbeiten</a:t>
            </a:r>
            <a:endParaRPr/>
          </a:p>
        </p:txBody>
      </p:sp>
      <p:sp>
        <p:nvSpPr>
          <p:cNvPr id="8" name="Textplatzhalter 7"/>
          <p:cNvSpPr>
            <a:spLocks noGrp="1"/>
          </p:cNvSpPr>
          <p:nvPr>
            <p:ph type="body" sz="quarter" idx="13" hasCustomPrompt="1"/>
          </p:nvPr>
        </p:nvSpPr>
        <p:spPr bwMode="auto">
          <a:xfrm>
            <a:off x="625151" y="331894"/>
            <a:ext cx="2608263" cy="1584219"/>
          </a:xfrm>
        </p:spPr>
        <p:txBody>
          <a:bodyPr>
            <a:noAutofit/>
          </a:bodyPr>
          <a:lstStyle>
            <a:lvl1pPr marL="0" indent="0">
              <a:buNone/>
              <a:defRPr sz="13200" b="1" i="0">
                <a:solidFill>
                  <a:schemeClr val="bg1"/>
                </a:solidFill>
                <a:latin typeface="Albert Sans SemiBold"/>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de-DE"/>
              <a:t>01</a:t>
            </a:r>
            <a:endParaRPr/>
          </a:p>
        </p:txBody>
      </p:sp>
      <p:sp>
        <p:nvSpPr>
          <p:cNvPr id="6" name="Datumsplatzhalter 5"/>
          <p:cNvSpPr>
            <a:spLocks noGrp="1"/>
          </p:cNvSpPr>
          <p:nvPr>
            <p:ph type="dt" sz="half" idx="14"/>
          </p:nvPr>
        </p:nvSpPr>
        <p:spPr bwMode="auto"/>
        <p:txBody>
          <a:bodyPr/>
          <a:lstStyle>
            <a:lvl1pPr>
              <a:defRPr>
                <a:solidFill>
                  <a:schemeClr val="bg1"/>
                </a:solidFill>
              </a:defRPr>
            </a:lvl1pPr>
          </a:lstStyle>
          <a:p>
            <a:pPr>
              <a:defRPr/>
            </a:pPr>
            <a:endParaRPr lang="de-DE"/>
          </a:p>
        </p:txBody>
      </p:sp>
      <p:sp>
        <p:nvSpPr>
          <p:cNvPr id="11" name="Fußzeilenplatzhalter 10"/>
          <p:cNvSpPr>
            <a:spLocks noGrp="1"/>
          </p:cNvSpPr>
          <p:nvPr>
            <p:ph type="ftr" sz="quarter" idx="15"/>
          </p:nvPr>
        </p:nvSpPr>
        <p:spPr bwMode="auto"/>
        <p:txBody>
          <a:bodyPr/>
          <a:lstStyle>
            <a:lvl1pPr>
              <a:defRPr>
                <a:solidFill>
                  <a:schemeClr val="bg1"/>
                </a:solidFill>
              </a:defRPr>
            </a:lvl1pPr>
          </a:lstStyle>
          <a:p>
            <a:pPr>
              <a:defRPr/>
            </a:pPr>
            <a:endParaRPr/>
          </a:p>
        </p:txBody>
      </p:sp>
      <p:sp>
        <p:nvSpPr>
          <p:cNvPr id="12" name="Foliennummernplatzhalter 11"/>
          <p:cNvSpPr>
            <a:spLocks noGrp="1"/>
          </p:cNvSpPr>
          <p:nvPr>
            <p:ph type="sldNum" sz="quarter" idx="16"/>
          </p:nvPr>
        </p:nvSpPr>
        <p:spPr bwMode="auto"/>
        <p:txBody>
          <a:bodyPr/>
          <a:lstStyle>
            <a:lvl1pPr>
              <a:defRPr>
                <a:solidFill>
                  <a:schemeClr val="bg1"/>
                </a:solidFill>
              </a:defRPr>
            </a:lvl1pPr>
          </a:lstStyle>
          <a:p>
            <a:pPr>
              <a:defRPr/>
            </a:pPr>
            <a:fld id="{833FA4B0-7731-EC49-88EA-B5E921ABE78A}" type="slidenum">
              <a:rPr lang="de-DE"/>
              <a:t>‹Nr.›</a:t>
            </a:fld>
            <a:endParaRPr lang="de-DE"/>
          </a:p>
        </p:txBody>
      </p:sp>
      <p:pic>
        <p:nvPicPr>
          <p:cNvPr id="14" name="Grafik 13"/>
          <p:cNvPicPr>
            <a:picLocks noChangeAspect="1"/>
          </p:cNvPicPr>
          <p:nvPr userDrawn="1"/>
        </p:nvPicPr>
        <p:blipFill>
          <a:blip r:embed="rId3"/>
          <a:stretch/>
        </p:blipFill>
        <p:spPr bwMode="auto">
          <a:xfrm>
            <a:off x="625825" y="6137764"/>
            <a:ext cx="1366153" cy="61603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Abschnittstitelfolie 02">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695326" y="2846603"/>
            <a:ext cx="8202612" cy="2852737"/>
          </a:xfrm>
        </p:spPr>
        <p:txBody>
          <a:bodyPr anchor="t" anchorCtr="0">
            <a:noAutofit/>
          </a:bodyPr>
          <a:lstStyle>
            <a:lvl1pPr>
              <a:defRPr sz="4400">
                <a:solidFill>
                  <a:schemeClr val="tx2"/>
                </a:solidFill>
              </a:defRPr>
            </a:lvl1pPr>
          </a:lstStyle>
          <a:p>
            <a:pPr>
              <a:defRPr/>
            </a:pPr>
            <a:r>
              <a:rPr lang="de-DE"/>
              <a:t>Mastertitel format bearbeiten</a:t>
            </a:r>
            <a:endParaRPr/>
          </a:p>
        </p:txBody>
      </p:sp>
      <p:sp>
        <p:nvSpPr>
          <p:cNvPr id="8" name="Textplatzhalter 7"/>
          <p:cNvSpPr>
            <a:spLocks noGrp="1"/>
          </p:cNvSpPr>
          <p:nvPr>
            <p:ph type="body" sz="quarter" idx="13" hasCustomPrompt="1"/>
          </p:nvPr>
        </p:nvSpPr>
        <p:spPr bwMode="auto">
          <a:xfrm>
            <a:off x="625151" y="331894"/>
            <a:ext cx="2608263" cy="1584219"/>
          </a:xfrm>
        </p:spPr>
        <p:txBody>
          <a:bodyPr>
            <a:noAutofit/>
          </a:bodyPr>
          <a:lstStyle>
            <a:lvl1pPr marL="0" indent="0">
              <a:buNone/>
              <a:defRPr sz="13200" b="1" i="0">
                <a:solidFill>
                  <a:schemeClr val="accent4"/>
                </a:solidFill>
                <a:latin typeface="Albert Sans SemiBold"/>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de-DE"/>
              <a:t>01</a:t>
            </a:r>
            <a:endParaRPr/>
          </a:p>
        </p:txBody>
      </p:sp>
      <p:sp>
        <p:nvSpPr>
          <p:cNvPr id="6" name="Datumsplatzhalter 5"/>
          <p:cNvSpPr>
            <a:spLocks noGrp="1"/>
          </p:cNvSpPr>
          <p:nvPr>
            <p:ph type="dt" sz="half" idx="14"/>
          </p:nvPr>
        </p:nvSpPr>
        <p:spPr bwMode="auto"/>
        <p:txBody>
          <a:bodyPr/>
          <a:lstStyle>
            <a:lvl1pPr>
              <a:defRPr>
                <a:solidFill>
                  <a:schemeClr val="bg2"/>
                </a:solidFill>
              </a:defRPr>
            </a:lvl1pPr>
          </a:lstStyle>
          <a:p>
            <a:pPr>
              <a:defRPr/>
            </a:pPr>
            <a:endParaRPr lang="de-DE"/>
          </a:p>
        </p:txBody>
      </p:sp>
      <p:sp>
        <p:nvSpPr>
          <p:cNvPr id="11" name="Fußzeilenplatzhalter 10"/>
          <p:cNvSpPr>
            <a:spLocks noGrp="1"/>
          </p:cNvSpPr>
          <p:nvPr>
            <p:ph type="ftr" sz="quarter" idx="15"/>
          </p:nvPr>
        </p:nvSpPr>
        <p:spPr bwMode="auto"/>
        <p:txBody>
          <a:bodyPr/>
          <a:lstStyle>
            <a:lvl1pPr>
              <a:defRPr>
                <a:solidFill>
                  <a:schemeClr val="bg2"/>
                </a:solidFill>
              </a:defRPr>
            </a:lvl1pPr>
          </a:lstStyle>
          <a:p>
            <a:pPr>
              <a:defRPr/>
            </a:pPr>
            <a:endParaRPr/>
          </a:p>
        </p:txBody>
      </p:sp>
      <p:sp>
        <p:nvSpPr>
          <p:cNvPr id="12" name="Foliennummernplatzhalter 11"/>
          <p:cNvSpPr>
            <a:spLocks noGrp="1"/>
          </p:cNvSpPr>
          <p:nvPr>
            <p:ph type="sldNum" sz="quarter" idx="16"/>
          </p:nvPr>
        </p:nvSpPr>
        <p:spPr bwMode="auto"/>
        <p:txBody>
          <a:bodyPr/>
          <a:lstStyle>
            <a:lvl1pPr>
              <a:defRPr>
                <a:solidFill>
                  <a:schemeClr val="bg2"/>
                </a:solidFill>
              </a:defRPr>
            </a:lvl1pPr>
          </a:lstStyle>
          <a:p>
            <a:pPr>
              <a:defRPr/>
            </a:pPr>
            <a:fld id="{833FA4B0-7731-EC49-88EA-B5E921ABE78A}" type="slidenum">
              <a:rPr lang="de-DE"/>
              <a:t>‹Nr.›</a:t>
            </a:fld>
            <a:endParaRPr lang="de-DE"/>
          </a:p>
        </p:txBody>
      </p:sp>
      <p:sp>
        <p:nvSpPr>
          <p:cNvPr id="14" name="Ellipse 13"/>
          <p:cNvSpPr/>
          <p:nvPr userDrawn="1"/>
        </p:nvSpPr>
        <p:spPr bwMode="auto">
          <a:xfrm>
            <a:off x="9571216" y="-1026339"/>
            <a:ext cx="4300683" cy="4300683"/>
          </a:xfrm>
          <a:prstGeom prst="ellipse">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Abschnittstitelfolie 01.1">
    <p:bg>
      <p:bgPr>
        <a:solidFill>
          <a:schemeClr val="accent1"/>
        </a:solidFill>
        <a:effectLst/>
      </p:bgPr>
    </p:bg>
    <p:spTree>
      <p:nvGrpSpPr>
        <p:cNvPr id="1" name=""/>
        <p:cNvGrpSpPr/>
        <p:nvPr/>
      </p:nvGrpSpPr>
      <p:grpSpPr bwMode="auto">
        <a:xfrm>
          <a:off x="0" y="0"/>
          <a:ext cx="0" cy="0"/>
          <a:chOff x="0" y="0"/>
          <a:chExt cx="0" cy="0"/>
        </a:xfrm>
      </p:grpSpPr>
      <p:pic>
        <p:nvPicPr>
          <p:cNvPr id="10" name="Grafik 9"/>
          <p:cNvPicPr>
            <a:picLocks noChangeAspect="1"/>
          </p:cNvPicPr>
          <p:nvPr userDrawn="1"/>
        </p:nvPicPr>
        <p:blipFill>
          <a:blip r:embed="rId2"/>
          <a:stretch/>
        </p:blipFill>
        <p:spPr bwMode="auto">
          <a:xfrm>
            <a:off x="0" y="0"/>
            <a:ext cx="12192000" cy="6858000"/>
          </a:xfrm>
          <a:prstGeom prst="rect">
            <a:avLst/>
          </a:prstGeom>
        </p:spPr>
      </p:pic>
      <p:sp>
        <p:nvSpPr>
          <p:cNvPr id="2" name="Titel 1"/>
          <p:cNvSpPr>
            <a:spLocks noGrp="1"/>
          </p:cNvSpPr>
          <p:nvPr>
            <p:ph type="title" hasCustomPrompt="1"/>
          </p:nvPr>
        </p:nvSpPr>
        <p:spPr bwMode="auto">
          <a:xfrm>
            <a:off x="695325" y="2846603"/>
            <a:ext cx="5210175" cy="2852737"/>
          </a:xfrm>
        </p:spPr>
        <p:txBody>
          <a:bodyPr anchor="t" anchorCtr="0">
            <a:noAutofit/>
          </a:bodyPr>
          <a:lstStyle>
            <a:lvl1pPr>
              <a:defRPr sz="4400">
                <a:solidFill>
                  <a:schemeClr val="bg1"/>
                </a:solidFill>
              </a:defRPr>
            </a:lvl1pPr>
          </a:lstStyle>
          <a:p>
            <a:pPr>
              <a:defRPr/>
            </a:pPr>
            <a:r>
              <a:rPr lang="de-DE"/>
              <a:t>Mastertitel format bearbeiten</a:t>
            </a:r>
            <a:endParaRPr/>
          </a:p>
        </p:txBody>
      </p:sp>
      <p:sp>
        <p:nvSpPr>
          <p:cNvPr id="8" name="Textplatzhalter 7"/>
          <p:cNvSpPr>
            <a:spLocks noGrp="1"/>
          </p:cNvSpPr>
          <p:nvPr>
            <p:ph type="body" sz="quarter" idx="13" hasCustomPrompt="1"/>
          </p:nvPr>
        </p:nvSpPr>
        <p:spPr bwMode="auto">
          <a:xfrm>
            <a:off x="625151" y="331894"/>
            <a:ext cx="2608263" cy="1584219"/>
          </a:xfrm>
        </p:spPr>
        <p:txBody>
          <a:bodyPr>
            <a:noAutofit/>
          </a:bodyPr>
          <a:lstStyle>
            <a:lvl1pPr marL="0" indent="0">
              <a:buNone/>
              <a:defRPr sz="13200" b="1" i="0">
                <a:solidFill>
                  <a:schemeClr val="bg1"/>
                </a:solidFill>
                <a:latin typeface="Albert Sans SemiBold"/>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de-DE"/>
              <a:t>01</a:t>
            </a:r>
            <a:endParaRPr/>
          </a:p>
        </p:txBody>
      </p:sp>
      <p:sp>
        <p:nvSpPr>
          <p:cNvPr id="6" name="Datumsplatzhalter 5"/>
          <p:cNvSpPr>
            <a:spLocks noGrp="1"/>
          </p:cNvSpPr>
          <p:nvPr>
            <p:ph type="dt" sz="half" idx="14"/>
          </p:nvPr>
        </p:nvSpPr>
        <p:spPr bwMode="auto"/>
        <p:txBody>
          <a:bodyPr/>
          <a:lstStyle>
            <a:lvl1pPr>
              <a:defRPr>
                <a:solidFill>
                  <a:schemeClr val="bg1"/>
                </a:solidFill>
              </a:defRPr>
            </a:lvl1pPr>
          </a:lstStyle>
          <a:p>
            <a:pPr>
              <a:defRPr/>
            </a:pPr>
            <a:endParaRPr lang="de-DE"/>
          </a:p>
        </p:txBody>
      </p:sp>
      <p:sp>
        <p:nvSpPr>
          <p:cNvPr id="11" name="Fußzeilenplatzhalter 10"/>
          <p:cNvSpPr>
            <a:spLocks noGrp="1"/>
          </p:cNvSpPr>
          <p:nvPr>
            <p:ph type="ftr" sz="quarter" idx="15"/>
          </p:nvPr>
        </p:nvSpPr>
        <p:spPr bwMode="auto"/>
        <p:txBody>
          <a:bodyPr/>
          <a:lstStyle>
            <a:lvl1pPr>
              <a:defRPr>
                <a:solidFill>
                  <a:schemeClr val="bg1"/>
                </a:solidFill>
              </a:defRPr>
            </a:lvl1pPr>
          </a:lstStyle>
          <a:p>
            <a:pPr>
              <a:defRPr/>
            </a:pPr>
            <a:endParaRPr/>
          </a:p>
        </p:txBody>
      </p:sp>
      <p:sp>
        <p:nvSpPr>
          <p:cNvPr id="12" name="Foliennummernplatzhalter 11"/>
          <p:cNvSpPr>
            <a:spLocks noGrp="1"/>
          </p:cNvSpPr>
          <p:nvPr>
            <p:ph type="sldNum" sz="quarter" idx="16"/>
          </p:nvPr>
        </p:nvSpPr>
        <p:spPr bwMode="auto"/>
        <p:txBody>
          <a:bodyPr/>
          <a:lstStyle>
            <a:lvl1pPr>
              <a:defRPr>
                <a:solidFill>
                  <a:schemeClr val="bg1"/>
                </a:solidFill>
              </a:defRPr>
            </a:lvl1pPr>
          </a:lstStyle>
          <a:p>
            <a:pPr>
              <a:defRPr/>
            </a:pPr>
            <a:fld id="{833FA4B0-7731-EC49-88EA-B5E921ABE78A}" type="slidenum">
              <a:rPr lang="de-DE"/>
              <a:t>‹Nr.›</a:t>
            </a:fld>
            <a:endParaRPr lang="de-DE"/>
          </a:p>
        </p:txBody>
      </p:sp>
      <p:sp>
        <p:nvSpPr>
          <p:cNvPr id="14" name="Bildplatzhalter 3"/>
          <p:cNvSpPr>
            <a:spLocks noGrp="1"/>
          </p:cNvSpPr>
          <p:nvPr>
            <p:ph type="pic" sz="quarter" idx="17" hasCustomPrompt="1"/>
          </p:nvPr>
        </p:nvSpPr>
        <p:spPr bwMode="auto">
          <a:xfrm>
            <a:off x="6593212" y="968590"/>
            <a:ext cx="4730751" cy="4730749"/>
          </a:xfrm>
          <a:prstGeom prst="ellipse">
            <a:avLst/>
          </a:prstGeom>
          <a:solidFill>
            <a:schemeClr val="bg1"/>
          </a:solidFill>
        </p:spPr>
        <p:txBody>
          <a:bodyPr anchor="ctr"/>
          <a:lstStyle>
            <a:lvl1pPr marL="0" marR="0" indent="0" algn="ctr" defTabSz="914400">
              <a:lnSpc>
                <a:spcPct val="100000"/>
              </a:lnSpc>
              <a:spcBef>
                <a:spcPts val="0"/>
              </a:spcBef>
              <a:spcAft>
                <a:spcPts val="1200"/>
              </a:spcAft>
              <a:buClr>
                <a:schemeClr val="accent1"/>
              </a:buClr>
              <a:buSzPct val="140000"/>
              <a:buFont typeface="Arial"/>
              <a:buNone/>
              <a:defRPr>
                <a:solidFill>
                  <a:schemeClr val="accent3"/>
                </a:solidFill>
              </a:defRPr>
            </a:lvl1pPr>
          </a:lstStyle>
          <a:p>
            <a:pPr marL="0" marR="0" lvl="0" indent="0" algn="ctr" defTabSz="914400">
              <a:lnSpc>
                <a:spcPct val="100000"/>
              </a:lnSpc>
              <a:spcBef>
                <a:spcPts val="0"/>
              </a:spcBef>
              <a:spcAft>
                <a:spcPts val="1200"/>
              </a:spcAft>
              <a:buClr>
                <a:schemeClr val="accent1"/>
              </a:buClr>
              <a:buSzPct val="140000"/>
              <a:buFont typeface="Arial"/>
              <a:buNone/>
              <a:defRPr/>
            </a:pPr>
            <a:r>
              <a:rPr lang="de-DE"/>
              <a:t>Hier können Sie ein Bild einfügen</a:t>
            </a:r>
            <a:endParaRPr/>
          </a:p>
        </p:txBody>
      </p:sp>
      <p:sp>
        <p:nvSpPr>
          <p:cNvPr id="15" name="Textplatzhalter 13"/>
          <p:cNvSpPr>
            <a:spLocks noGrp="1"/>
          </p:cNvSpPr>
          <p:nvPr>
            <p:ph type="body" sz="quarter" idx="18" hasCustomPrompt="1"/>
          </p:nvPr>
        </p:nvSpPr>
        <p:spPr bwMode="auto">
          <a:xfrm>
            <a:off x="7297738" y="6092825"/>
            <a:ext cx="4343400" cy="215909"/>
          </a:xfrm>
        </p:spPr>
        <p:txBody>
          <a:bodyPr anchor="ctr">
            <a:noAutofit/>
          </a:bodyPr>
          <a:lstStyle>
            <a:lvl1pPr marL="0" indent="0" algn="r">
              <a:buNone/>
              <a:defRPr sz="800">
                <a:solidFill>
                  <a:schemeClr val="bg1"/>
                </a:solidFill>
              </a:defRPr>
            </a:lvl1pPr>
            <a:lvl5pPr>
              <a:defRPr/>
            </a:lvl5pPr>
          </a:lstStyle>
          <a:p>
            <a:pPr lvl="0">
              <a:defRPr/>
            </a:pPr>
            <a:r>
              <a:rPr lang="de-DE"/>
              <a:t>Foto: Hier können Sie einen Bildnachweis einfügen</a:t>
            </a:r>
            <a:endParaRPr/>
          </a:p>
        </p:txBody>
      </p:sp>
      <p:pic>
        <p:nvPicPr>
          <p:cNvPr id="13" name="Grafik 12"/>
          <p:cNvPicPr>
            <a:picLocks noChangeAspect="1"/>
          </p:cNvPicPr>
          <p:nvPr userDrawn="1"/>
        </p:nvPicPr>
        <p:blipFill>
          <a:blip r:embed="rId3"/>
          <a:stretch/>
        </p:blipFill>
        <p:spPr bwMode="auto">
          <a:xfrm>
            <a:off x="625825" y="6137764"/>
            <a:ext cx="1366153" cy="6160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86305" y="491060"/>
            <a:ext cx="10954833" cy="1215630"/>
          </a:xfrm>
          <a:prstGeom prst="rect">
            <a:avLst/>
          </a:prstGeom>
        </p:spPr>
        <p:txBody>
          <a:bodyPr vert="horz" lIns="0" tIns="0" rIns="0" bIns="0" rtlCol="0" anchor="t" anchorCtr="0">
            <a:noAutofit/>
          </a:bodyPr>
          <a:lstStyle/>
          <a:p>
            <a:pPr>
              <a:defRPr/>
            </a:pPr>
            <a:r>
              <a:rPr lang="de-DE"/>
              <a:t>Mastertitelformat bearbeiten</a:t>
            </a:r>
            <a:endParaRPr/>
          </a:p>
        </p:txBody>
      </p:sp>
      <p:sp>
        <p:nvSpPr>
          <p:cNvPr id="3" name="Textplatzhalter 2"/>
          <p:cNvSpPr>
            <a:spLocks noGrp="1"/>
          </p:cNvSpPr>
          <p:nvPr>
            <p:ph type="body" idx="1"/>
          </p:nvPr>
        </p:nvSpPr>
        <p:spPr bwMode="auto">
          <a:xfrm>
            <a:off x="687600" y="1922400"/>
            <a:ext cx="10953538" cy="417062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7676227" y="6323366"/>
            <a:ext cx="1221711" cy="244830"/>
          </a:xfrm>
          <a:prstGeom prst="rect">
            <a:avLst/>
          </a:prstGeom>
        </p:spPr>
        <p:txBody>
          <a:bodyPr vert="horz" lIns="0" tIns="0" rIns="0" bIns="0" rtlCol="0" anchor="ctr" anchorCtr="0"/>
          <a:lstStyle>
            <a:lvl1pPr algn="l">
              <a:defRPr sz="1050" b="0" i="0">
                <a:solidFill>
                  <a:schemeClr val="bg2"/>
                </a:solidFill>
                <a:latin typeface="Albert Sans"/>
              </a:defRPr>
            </a:lvl1pPr>
          </a:lstStyle>
          <a:p>
            <a:pPr>
              <a:defRPr/>
            </a:pPr>
            <a:endParaRPr lang="de-DE"/>
          </a:p>
        </p:txBody>
      </p:sp>
      <p:sp>
        <p:nvSpPr>
          <p:cNvPr id="6" name="Foliennummernplatzhalter 5"/>
          <p:cNvSpPr>
            <a:spLocks noGrp="1"/>
          </p:cNvSpPr>
          <p:nvPr>
            <p:ph type="sldNum" sz="quarter" idx="4"/>
          </p:nvPr>
        </p:nvSpPr>
        <p:spPr bwMode="auto">
          <a:xfrm>
            <a:off x="8897938" y="6323366"/>
            <a:ext cx="2743200" cy="244830"/>
          </a:xfrm>
          <a:prstGeom prst="rect">
            <a:avLst/>
          </a:prstGeom>
        </p:spPr>
        <p:txBody>
          <a:bodyPr vert="horz" lIns="0" tIns="0" rIns="0" bIns="0" rtlCol="0" anchor="ctr" anchorCtr="0"/>
          <a:lstStyle>
            <a:lvl1pPr algn="r">
              <a:defRPr sz="1100" b="1" i="0">
                <a:solidFill>
                  <a:schemeClr val="bg2"/>
                </a:solidFill>
                <a:latin typeface="Albert Sans"/>
              </a:defRPr>
            </a:lvl1pPr>
          </a:lstStyle>
          <a:p>
            <a:pPr>
              <a:defRPr/>
            </a:pPr>
            <a:fld id="{833FA4B0-7731-EC49-88EA-B5E921ABE78A}" type="slidenum">
              <a:rPr lang="de-DE"/>
              <a:t>‹Nr.›</a:t>
            </a:fld>
            <a:endParaRPr lang="de-DE"/>
          </a:p>
        </p:txBody>
      </p:sp>
      <p:sp>
        <p:nvSpPr>
          <p:cNvPr id="12" name="Fußzeilenplatzhalter 11"/>
          <p:cNvSpPr>
            <a:spLocks noGrp="1"/>
          </p:cNvSpPr>
          <p:nvPr>
            <p:ph type="ftr" sz="quarter" idx="3"/>
          </p:nvPr>
        </p:nvSpPr>
        <p:spPr bwMode="auto">
          <a:xfrm>
            <a:off x="2499360" y="6323366"/>
            <a:ext cx="5169436" cy="244830"/>
          </a:xfrm>
          <a:prstGeom prst="rect">
            <a:avLst/>
          </a:prstGeom>
        </p:spPr>
        <p:txBody>
          <a:bodyPr vert="horz" lIns="0" tIns="0" rIns="0" bIns="0" rtlCol="0" anchor="ctr" anchorCtr="0"/>
          <a:lstStyle>
            <a:lvl1pPr algn="l">
              <a:defRPr sz="1050" b="0" i="0">
                <a:solidFill>
                  <a:schemeClr val="bg2"/>
                </a:solidFill>
                <a:latin typeface="Albert Sans"/>
              </a:defRPr>
            </a:lvl1pPr>
          </a:lstStyle>
          <a:p>
            <a:pPr>
              <a:defRPr/>
            </a:pPr>
            <a:endParaRPr/>
          </a:p>
        </p:txBody>
      </p:sp>
      <p:pic>
        <p:nvPicPr>
          <p:cNvPr id="7" name="Grafik 6"/>
          <p:cNvPicPr>
            <a:picLocks noChangeAspect="1"/>
          </p:cNvPicPr>
          <p:nvPr userDrawn="1"/>
        </p:nvPicPr>
        <p:blipFill>
          <a:blip r:embed="rId15"/>
          <a:stretch/>
        </p:blipFill>
        <p:spPr bwMode="auto">
          <a:xfrm>
            <a:off x="622141" y="6136103"/>
            <a:ext cx="1373522" cy="6193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a:lnSpc>
          <a:spcPct val="90000"/>
        </a:lnSpc>
        <a:spcBef>
          <a:spcPts val="0"/>
        </a:spcBef>
        <a:buNone/>
        <a:defRPr sz="3200" b="1" i="0" cap="all">
          <a:solidFill>
            <a:schemeClr val="accent1"/>
          </a:solidFill>
          <a:latin typeface="Albert Sans"/>
          <a:ea typeface="+mj-ea"/>
          <a:cs typeface="+mj-cs"/>
        </a:defRPr>
      </a:lvl1pPr>
    </p:titleStyle>
    <p:bodyStyle>
      <a:lvl1pPr marL="2286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1pPr>
      <a:lvl2pPr marL="446400" indent="-228600" algn="l" defTabSz="73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2pPr>
      <a:lvl3pPr marL="6750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3pPr>
      <a:lvl4pPr marL="8802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4pPr>
      <a:lvl5pPr marL="11214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www.flickr.com/photos/mrcreactivity/334882553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hyperlink" Target="https://unesdoc.unesco.org/ark:/48223/pf0000371129" TargetMode="External"/><Relationship Id="rId3" Type="http://schemas.openxmlformats.org/officeDocument/2006/relationships/hyperlink" Target="https://www.bmbf.de/SharedDocs/Publikationen/de/bmbf/3/691288_OER-Strategie.html" TargetMode="External"/><Relationship Id="rId7" Type="http://schemas.openxmlformats.org/officeDocument/2006/relationships/hyperlink" Target="https://www.unesco.de/sites/default/files/2020-05/2019_Empfehlung%20Open%20Educational%20Resource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dh.nrw/fileadmin/user_upload/dh-nrw/pdf_word_Dokumente/VzD_2025_final_inkl._Anlage.pdf" TargetMode="External"/><Relationship Id="rId5" Type="http://schemas.openxmlformats.org/officeDocument/2006/relationships/hyperlink" Target="https://www.wissenschaftsrat.de/download/2022/9848-22.pdf?__blob=publicationFile&amp;v=9" TargetMode="External"/><Relationship Id="rId4" Type="http://schemas.openxmlformats.org/officeDocument/2006/relationships/hyperlink" Target="https://www.wissenschaftsrat.de/download/2022/9699-22.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oersi.de/resources/" TargetMode="External"/><Relationship Id="rId7" Type="http://schemas.openxmlformats.org/officeDocument/2006/relationships/hyperlink" Target="https://unterrichten.zum.de/wiki/Hauptseit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irlernenonline.de/" TargetMode="External"/><Relationship Id="rId5" Type="http://schemas.openxmlformats.org/officeDocument/2006/relationships/hyperlink" Target="https://orca.nrw/" TargetMode="External"/><Relationship Id="rId4" Type="http://schemas.openxmlformats.org/officeDocument/2006/relationships/hyperlink" Target="https://www.twillo.de/oer/web/"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jmm-hamburg/" TargetMode="External"/><Relationship Id="rId3" Type="http://schemas.openxmlformats.org/officeDocument/2006/relationships/diagramLayout" Target="../diagrams/layout1.xml"/><Relationship Id="rId7" Type="http://schemas.openxmlformats.org/officeDocument/2006/relationships/image" Target="../media/image2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www.flickr.com/photos/jmm-hamburg/8768797544/" TargetMode="External"/><Relationship Id="rId4" Type="http://schemas.openxmlformats.org/officeDocument/2006/relationships/diagramQuickStyle" Target="../diagrams/quickStyle1.xml"/><Relationship Id="rId9" Type="http://schemas.openxmlformats.org/officeDocument/2006/relationships/hyperlink" Target="https://creativecommons.org/licenses/by-sa/2.0/legalcod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irights.info/" TargetMode="External"/><Relationship Id="rId3" Type="http://schemas.openxmlformats.org/officeDocument/2006/relationships/hyperlink" Target="https://portal.uni-koeln.de/digital-education/offene-bildungsmaterialien" TargetMode="External"/><Relationship Id="rId7" Type="http://schemas.openxmlformats.org/officeDocument/2006/relationships/hyperlink" Target="https://www.orca.nrw/lehrende/rechtsinformation" TargetMode="External"/><Relationship Id="rId12" Type="http://schemas.openxmlformats.org/officeDocument/2006/relationships/hyperlink" Target="https://irights.info/artikel/oer-creative-commons-noncommercial/28879"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creativecommons.org/choose/?lang=de" TargetMode="External"/><Relationship Id="rId11" Type="http://schemas.openxmlformats.org/officeDocument/2006/relationships/hyperlink" Target="https://www.youtube.com/watch?v=60HrbHBALXY" TargetMode="External"/><Relationship Id="rId5" Type="http://schemas.openxmlformats.org/officeDocument/2006/relationships/hyperlink" Target="https://oerhoernchen.de/" TargetMode="External"/><Relationship Id="rId10" Type="http://schemas.openxmlformats.org/officeDocument/2006/relationships/hyperlink" Target="https://open-educational-resources.de/101-urheberrecht-und-freie-lizenzen/" TargetMode="External"/><Relationship Id="rId4" Type="http://schemas.openxmlformats.org/officeDocument/2006/relationships/hyperlink" Target="http://openilias.uni-goettingen.de/openilias/goto_openilias_crs_369.html" TargetMode="External"/><Relationship Id="rId9" Type="http://schemas.openxmlformats.org/officeDocument/2006/relationships/hyperlink" Target="https://www.gesetze-im-internet.de/urhg/index.html#BJNR012730965BJNE02650136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hyperlink" Target="https://creativecommons.org/licenses/by/4.0/deed.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creativecommons.org/licenses/by-sa/4.0/deed.de" TargetMode="External"/><Relationship Id="rId4" Type="http://schemas.openxmlformats.org/officeDocument/2006/relationships/hyperlink" Target="https://oer.amh-ev.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17" Type="http://schemas.openxmlformats.org/officeDocument/2006/relationships/image" Target="../media/image60.emf"/><Relationship Id="rId299" Type="http://schemas.openxmlformats.org/officeDocument/2006/relationships/customXml" Target="../ink/ink126.xml"/><Relationship Id="rId21" Type="http://schemas.openxmlformats.org/officeDocument/2006/relationships/customXml" Target="../ink/ink5.xml"/><Relationship Id="rId138" Type="http://schemas.openxmlformats.org/officeDocument/2006/relationships/image" Target="../media/image71.emf"/><Relationship Id="rId159" Type="http://schemas.openxmlformats.org/officeDocument/2006/relationships/customXml" Target="../ink/ink47.xml"/><Relationship Id="rId170" Type="http://schemas.openxmlformats.org/officeDocument/2006/relationships/customXml" Target="../ink/ink53.xml"/><Relationship Id="rId191" Type="http://schemas.openxmlformats.org/officeDocument/2006/relationships/customXml" Target="../ink/ink66.xml"/><Relationship Id="rId205" Type="http://schemas.openxmlformats.org/officeDocument/2006/relationships/image" Target="../media/image24.emf"/><Relationship Id="rId226" Type="http://schemas.openxmlformats.org/officeDocument/2006/relationships/customXml" Target="../ink/ink89.xml"/><Relationship Id="rId247" Type="http://schemas.openxmlformats.org/officeDocument/2006/relationships/image" Target="../media/image89.emf"/><Relationship Id="rId107" Type="http://schemas.openxmlformats.org/officeDocument/2006/relationships/image" Target="../media/image55.emf"/><Relationship Id="rId268" Type="http://schemas.openxmlformats.org/officeDocument/2006/relationships/customXml" Target="../ink/ink110.xml"/><Relationship Id="rId289" Type="http://schemas.openxmlformats.org/officeDocument/2006/relationships/customXml" Target="../ink/ink121.xml"/><Relationship Id="rId32" Type="http://schemas.openxmlformats.org/officeDocument/2006/relationships/image" Target="../media/image18.emf"/><Relationship Id="rId128" Type="http://schemas.openxmlformats.org/officeDocument/2006/relationships/image" Target="../media/image66.emf"/><Relationship Id="rId149" Type="http://schemas.openxmlformats.org/officeDocument/2006/relationships/customXml" Target="../ink/ink40.xml"/><Relationship Id="rId74" Type="http://schemas.openxmlformats.org/officeDocument/2006/relationships/image" Target="../media/image39.emf"/><Relationship Id="rId5" Type="http://schemas.openxmlformats.org/officeDocument/2006/relationships/customXml" Target="../ink/ink2.xml"/><Relationship Id="rId95" Type="http://schemas.openxmlformats.org/officeDocument/2006/relationships/image" Target="../media/image49.emf"/><Relationship Id="rId160" Type="http://schemas.openxmlformats.org/officeDocument/2006/relationships/customXml" Target="../ink/ink48.xml"/><Relationship Id="rId181" Type="http://schemas.openxmlformats.org/officeDocument/2006/relationships/image" Target="../media/image20.emf"/><Relationship Id="rId216" Type="http://schemas.openxmlformats.org/officeDocument/2006/relationships/image" Target="../media/image29.emf"/><Relationship Id="rId237" Type="http://schemas.openxmlformats.org/officeDocument/2006/relationships/image" Target="../media/image84.emf"/><Relationship Id="rId258" Type="http://schemas.openxmlformats.org/officeDocument/2006/relationships/customXml" Target="../ink/ink105.xml"/><Relationship Id="rId279" Type="http://schemas.openxmlformats.org/officeDocument/2006/relationships/customXml" Target="../ink/ink116.xml"/><Relationship Id="rId22" Type="http://schemas.openxmlformats.org/officeDocument/2006/relationships/image" Target="../media/image13.emf"/><Relationship Id="rId118" Type="http://schemas.openxmlformats.org/officeDocument/2006/relationships/customXml" Target="../ink/ink24.xml"/><Relationship Id="rId139" Type="http://schemas.openxmlformats.org/officeDocument/2006/relationships/customXml" Target="../ink/ink34.xml"/><Relationship Id="rId290" Type="http://schemas.openxmlformats.org/officeDocument/2006/relationships/image" Target="../media/image110.emf"/><Relationship Id="rId150" Type="http://schemas.openxmlformats.org/officeDocument/2006/relationships/image" Target="../media/image76.emf"/><Relationship Id="rId171" Type="http://schemas.openxmlformats.org/officeDocument/2006/relationships/image" Target="../media/image3.emf"/><Relationship Id="rId192" Type="http://schemas.openxmlformats.org/officeDocument/2006/relationships/customXml" Target="../ink/ink67.xml"/><Relationship Id="rId85" Type="http://schemas.openxmlformats.org/officeDocument/2006/relationships/image" Target="../media/image44.emf"/><Relationship Id="rId206" Type="http://schemas.openxmlformats.org/officeDocument/2006/relationships/customXml" Target="../ink/ink79.xml"/><Relationship Id="rId227" Type="http://schemas.openxmlformats.org/officeDocument/2006/relationships/image" Target="../media/image34.emf"/><Relationship Id="rId248" Type="http://schemas.openxmlformats.org/officeDocument/2006/relationships/customXml" Target="../ink/ink100.xml"/><Relationship Id="rId269" Type="http://schemas.openxmlformats.org/officeDocument/2006/relationships/image" Target="../media/image100.emf"/><Relationship Id="rId33" Type="http://schemas.openxmlformats.org/officeDocument/2006/relationships/customXml" Target="../ink/ink11.xml"/><Relationship Id="rId108" Type="http://schemas.openxmlformats.org/officeDocument/2006/relationships/customXml" Target="../ink/ink19.xml"/><Relationship Id="rId129" Type="http://schemas.openxmlformats.org/officeDocument/2006/relationships/customXml" Target="../ink/ink29.xml"/><Relationship Id="rId280" Type="http://schemas.openxmlformats.org/officeDocument/2006/relationships/image" Target="../media/image105.emf"/><Relationship Id="rId96" Type="http://schemas.openxmlformats.org/officeDocument/2006/relationships/customXml" Target="../ink/ink13.xml"/><Relationship Id="rId140" Type="http://schemas.openxmlformats.org/officeDocument/2006/relationships/image" Target="../media/image72.emf"/><Relationship Id="rId161" Type="http://schemas.openxmlformats.org/officeDocument/2006/relationships/image" Target="../media/image79.emf"/><Relationship Id="rId182" Type="http://schemas.openxmlformats.org/officeDocument/2006/relationships/customXml" Target="../ink/ink59.xml"/><Relationship Id="rId217" Type="http://schemas.openxmlformats.org/officeDocument/2006/relationships/customXml" Target="../ink/ink85.xml"/><Relationship Id="rId6" Type="http://schemas.openxmlformats.org/officeDocument/2006/relationships/image" Target="../media/image5.emf"/><Relationship Id="rId238" Type="http://schemas.openxmlformats.org/officeDocument/2006/relationships/customXml" Target="../ink/ink95.xml"/><Relationship Id="rId259" Type="http://schemas.openxmlformats.org/officeDocument/2006/relationships/image" Target="../media/image95.emf"/><Relationship Id="rId23" Type="http://schemas.openxmlformats.org/officeDocument/2006/relationships/customXml" Target="../ink/ink6.xml"/><Relationship Id="rId270" Type="http://schemas.openxmlformats.org/officeDocument/2006/relationships/customXml" Target="../ink/ink111.xml"/><Relationship Id="rId291" Type="http://schemas.openxmlformats.org/officeDocument/2006/relationships/customXml" Target="../ink/ink122.xml"/><Relationship Id="rId130" Type="http://schemas.openxmlformats.org/officeDocument/2006/relationships/image" Target="../media/image67.emf"/><Relationship Id="rId151" Type="http://schemas.openxmlformats.org/officeDocument/2006/relationships/customXml" Target="../ink/ink41.xml"/><Relationship Id="rId172" Type="http://schemas.openxmlformats.org/officeDocument/2006/relationships/customXml" Target="../ink/ink54.xml"/><Relationship Id="rId193" Type="http://schemas.openxmlformats.org/officeDocument/2006/relationships/customXml" Target="../ink/ink68.xml"/><Relationship Id="rId207" Type="http://schemas.openxmlformats.org/officeDocument/2006/relationships/customXml" Target="../ink/ink80.xml"/><Relationship Id="rId228" Type="http://schemas.openxmlformats.org/officeDocument/2006/relationships/customXml" Target="../ink/ink90.xml"/><Relationship Id="rId249" Type="http://schemas.openxmlformats.org/officeDocument/2006/relationships/image" Target="../media/image90.emf"/><Relationship Id="rId109" Type="http://schemas.openxmlformats.org/officeDocument/2006/relationships/image" Target="../media/image56.emf"/><Relationship Id="rId260" Type="http://schemas.openxmlformats.org/officeDocument/2006/relationships/customXml" Target="../ink/ink106.xml"/><Relationship Id="rId281" Type="http://schemas.openxmlformats.org/officeDocument/2006/relationships/customXml" Target="../ink/ink117.xml"/><Relationship Id="rId97" Type="http://schemas.openxmlformats.org/officeDocument/2006/relationships/image" Target="../media/image50.emf"/><Relationship Id="rId120" Type="http://schemas.openxmlformats.org/officeDocument/2006/relationships/image" Target="../media/image62.emf"/><Relationship Id="rId141" Type="http://schemas.openxmlformats.org/officeDocument/2006/relationships/customXml" Target="../ink/ink35.xml"/><Relationship Id="rId76" Type="http://schemas.openxmlformats.org/officeDocument/2006/relationships/image" Target="../media/image40.emf"/><Relationship Id="rId162" Type="http://schemas.openxmlformats.org/officeDocument/2006/relationships/customXml" Target="../ink/ink49.xml"/><Relationship Id="rId183" Type="http://schemas.openxmlformats.org/officeDocument/2006/relationships/image" Target="../media/image21.emf"/><Relationship Id="rId218" Type="http://schemas.openxmlformats.org/officeDocument/2006/relationships/image" Target="../media/image30.emf"/><Relationship Id="rId239" Type="http://schemas.openxmlformats.org/officeDocument/2006/relationships/image" Target="../media/image85.emf"/><Relationship Id="rId250" Type="http://schemas.openxmlformats.org/officeDocument/2006/relationships/customXml" Target="../ink/ink101.xml"/><Relationship Id="rId271" Type="http://schemas.openxmlformats.org/officeDocument/2006/relationships/image" Target="../media/image101.emf"/><Relationship Id="rId292" Type="http://schemas.openxmlformats.org/officeDocument/2006/relationships/image" Target="../media/image111.emf"/><Relationship Id="rId24" Type="http://schemas.openxmlformats.org/officeDocument/2006/relationships/image" Target="../media/image14.emf"/><Relationship Id="rId110" Type="http://schemas.openxmlformats.org/officeDocument/2006/relationships/customXml" Target="../ink/ink20.xml"/><Relationship Id="rId131" Type="http://schemas.openxmlformats.org/officeDocument/2006/relationships/customXml" Target="../ink/ink30.xml"/><Relationship Id="rId66" Type="http://schemas.openxmlformats.org/officeDocument/2006/relationships/image" Target="../media/image35.emf"/><Relationship Id="rId87" Type="http://schemas.openxmlformats.org/officeDocument/2006/relationships/image" Target="../media/image45.emf"/><Relationship Id="rId152" Type="http://schemas.openxmlformats.org/officeDocument/2006/relationships/customXml" Target="../ink/ink42.xml"/><Relationship Id="rId173" Type="http://schemas.openxmlformats.org/officeDocument/2006/relationships/image" Target="../media/image6.emf"/><Relationship Id="rId194" Type="http://schemas.openxmlformats.org/officeDocument/2006/relationships/customXml" Target="../ink/ink69.xml"/><Relationship Id="rId208" Type="http://schemas.openxmlformats.org/officeDocument/2006/relationships/image" Target="../media/image25.emf"/><Relationship Id="rId229" Type="http://schemas.openxmlformats.org/officeDocument/2006/relationships/image" Target="../media/image61.emf"/><Relationship Id="rId240" Type="http://schemas.openxmlformats.org/officeDocument/2006/relationships/customXml" Target="../ink/ink96.xml"/><Relationship Id="rId261" Type="http://schemas.openxmlformats.org/officeDocument/2006/relationships/image" Target="../media/image96.emf"/><Relationship Id="rId100" Type="http://schemas.openxmlformats.org/officeDocument/2006/relationships/customXml" Target="../ink/ink15.xml"/><Relationship Id="rId282" Type="http://schemas.openxmlformats.org/officeDocument/2006/relationships/image" Target="../media/image106.emf"/><Relationship Id="rId98" Type="http://schemas.openxmlformats.org/officeDocument/2006/relationships/customXml" Target="../ink/ink14.xml"/><Relationship Id="rId121" Type="http://schemas.openxmlformats.org/officeDocument/2006/relationships/customXml" Target="../ink/ink25.xml"/><Relationship Id="rId142" Type="http://schemas.openxmlformats.org/officeDocument/2006/relationships/image" Target="../media/image73.emf"/><Relationship Id="rId163" Type="http://schemas.openxmlformats.org/officeDocument/2006/relationships/image" Target="../media/image80.emf"/><Relationship Id="rId184" Type="http://schemas.openxmlformats.org/officeDocument/2006/relationships/customXml" Target="../ink/ink60.xml"/><Relationship Id="rId219" Type="http://schemas.openxmlformats.org/officeDocument/2006/relationships/customXml" Target="../ink/ink86.xml"/><Relationship Id="rId230" Type="http://schemas.openxmlformats.org/officeDocument/2006/relationships/customXml" Target="../ink/ink91.xml"/><Relationship Id="rId251" Type="http://schemas.openxmlformats.org/officeDocument/2006/relationships/image" Target="../media/image91.emf"/><Relationship Id="rId25" Type="http://schemas.openxmlformats.org/officeDocument/2006/relationships/customXml" Target="../ink/ink7.xml"/><Relationship Id="rId272" Type="http://schemas.openxmlformats.org/officeDocument/2006/relationships/customXml" Target="../ink/ink112.xml"/><Relationship Id="rId293" Type="http://schemas.openxmlformats.org/officeDocument/2006/relationships/customXml" Target="../ink/ink123.xml"/><Relationship Id="rId111" Type="http://schemas.openxmlformats.org/officeDocument/2006/relationships/image" Target="../media/image57.emf"/><Relationship Id="rId132" Type="http://schemas.openxmlformats.org/officeDocument/2006/relationships/image" Target="../media/image68.emf"/><Relationship Id="rId153" Type="http://schemas.openxmlformats.org/officeDocument/2006/relationships/customXml" Target="../ink/ink43.xml"/><Relationship Id="rId174" Type="http://schemas.openxmlformats.org/officeDocument/2006/relationships/customXml" Target="../ink/ink55.xml"/><Relationship Id="rId195" Type="http://schemas.openxmlformats.org/officeDocument/2006/relationships/customXml" Target="../ink/ink70.xml"/><Relationship Id="rId209" Type="http://schemas.openxmlformats.org/officeDocument/2006/relationships/customXml" Target="../ink/ink81.xml"/><Relationship Id="rId220" Type="http://schemas.openxmlformats.org/officeDocument/2006/relationships/image" Target="../media/image31.emf"/><Relationship Id="rId241" Type="http://schemas.openxmlformats.org/officeDocument/2006/relationships/image" Target="../media/image86.emf"/><Relationship Id="rId262" Type="http://schemas.openxmlformats.org/officeDocument/2006/relationships/customXml" Target="../ink/ink107.xml"/><Relationship Id="rId283" Type="http://schemas.openxmlformats.org/officeDocument/2006/relationships/customXml" Target="../ink/ink118.xml"/><Relationship Id="rId31" Type="http://schemas.openxmlformats.org/officeDocument/2006/relationships/customXml" Target="../ink/ink10.xml"/><Relationship Id="rId94" Type="http://schemas.openxmlformats.org/officeDocument/2006/relationships/customXml" Target="../ink/ink12.xml"/><Relationship Id="rId99" Type="http://schemas.openxmlformats.org/officeDocument/2006/relationships/image" Target="../media/image51.emf"/><Relationship Id="rId101" Type="http://schemas.openxmlformats.org/officeDocument/2006/relationships/image" Target="../media/image52.emf"/><Relationship Id="rId122" Type="http://schemas.openxmlformats.org/officeDocument/2006/relationships/image" Target="../media/image63.emf"/><Relationship Id="rId143" Type="http://schemas.openxmlformats.org/officeDocument/2006/relationships/customXml" Target="../ink/ink36.xml"/><Relationship Id="rId148" Type="http://schemas.openxmlformats.org/officeDocument/2006/relationships/customXml" Target="../ink/ink39.xml"/><Relationship Id="rId164" Type="http://schemas.openxmlformats.org/officeDocument/2006/relationships/image" Target="../media/image9.png"/><Relationship Id="rId169" Type="http://schemas.openxmlformats.org/officeDocument/2006/relationships/image" Target="../media/image2.emf"/><Relationship Id="rId185" Type="http://schemas.openxmlformats.org/officeDocument/2006/relationships/image" Target="../media/image22.emf"/><Relationship Id="rId78" Type="http://schemas.openxmlformats.org/officeDocument/2006/relationships/image" Target="../media/image41.emf"/><Relationship Id="rId4" Type="http://schemas.openxmlformats.org/officeDocument/2006/relationships/image" Target="../media/image130.png"/><Relationship Id="rId180" Type="http://schemas.openxmlformats.org/officeDocument/2006/relationships/customXml" Target="../ink/ink58.xml"/><Relationship Id="rId210" Type="http://schemas.openxmlformats.org/officeDocument/2006/relationships/image" Target="../media/image26.emf"/><Relationship Id="rId215" Type="http://schemas.openxmlformats.org/officeDocument/2006/relationships/customXml" Target="../ink/ink84.xml"/><Relationship Id="rId236" Type="http://schemas.openxmlformats.org/officeDocument/2006/relationships/customXml" Target="../ink/ink94.xml"/><Relationship Id="rId257" Type="http://schemas.openxmlformats.org/officeDocument/2006/relationships/image" Target="../media/image94.emf"/><Relationship Id="rId278" Type="http://schemas.openxmlformats.org/officeDocument/2006/relationships/image" Target="../media/image104.emf"/><Relationship Id="rId26" Type="http://schemas.openxmlformats.org/officeDocument/2006/relationships/image" Target="../media/image15.emf"/><Relationship Id="rId231" Type="http://schemas.openxmlformats.org/officeDocument/2006/relationships/image" Target="../media/image81.emf"/><Relationship Id="rId252" Type="http://schemas.openxmlformats.org/officeDocument/2006/relationships/customXml" Target="../ink/ink102.xml"/><Relationship Id="rId273" Type="http://schemas.openxmlformats.org/officeDocument/2006/relationships/image" Target="../media/image102.emf"/><Relationship Id="rId294" Type="http://schemas.openxmlformats.org/officeDocument/2006/relationships/image" Target="../media/image112.emf"/><Relationship Id="rId112" Type="http://schemas.openxmlformats.org/officeDocument/2006/relationships/customXml" Target="../ink/ink21.xml"/><Relationship Id="rId133" Type="http://schemas.openxmlformats.org/officeDocument/2006/relationships/customXml" Target="../ink/ink31.xml"/><Relationship Id="rId154" Type="http://schemas.openxmlformats.org/officeDocument/2006/relationships/customXml" Target="../ink/ink44.xml"/><Relationship Id="rId175" Type="http://schemas.openxmlformats.org/officeDocument/2006/relationships/image" Target="../media/image7.emf"/><Relationship Id="rId68" Type="http://schemas.openxmlformats.org/officeDocument/2006/relationships/image" Target="../media/image36.emf"/><Relationship Id="rId89" Type="http://schemas.openxmlformats.org/officeDocument/2006/relationships/image" Target="../media/image46.emf"/><Relationship Id="rId196" Type="http://schemas.openxmlformats.org/officeDocument/2006/relationships/customXml" Target="../ink/ink71.xml"/><Relationship Id="rId200" Type="http://schemas.openxmlformats.org/officeDocument/2006/relationships/customXml" Target="../ink/ink75.xml"/><Relationship Id="rId16" Type="http://schemas.openxmlformats.org/officeDocument/2006/relationships/image" Target="../media/image10.emf"/><Relationship Id="rId221" Type="http://schemas.openxmlformats.org/officeDocument/2006/relationships/customXml" Target="../ink/ink87.xml"/><Relationship Id="rId242" Type="http://schemas.openxmlformats.org/officeDocument/2006/relationships/customXml" Target="../ink/ink97.xml"/><Relationship Id="rId263" Type="http://schemas.openxmlformats.org/officeDocument/2006/relationships/image" Target="../media/image97.emf"/><Relationship Id="rId284" Type="http://schemas.openxmlformats.org/officeDocument/2006/relationships/image" Target="../media/image107.emf"/><Relationship Id="rId102" Type="http://schemas.openxmlformats.org/officeDocument/2006/relationships/customXml" Target="../ink/ink16.xml"/><Relationship Id="rId123" Type="http://schemas.openxmlformats.org/officeDocument/2006/relationships/customXml" Target="../ink/ink26.xml"/><Relationship Id="rId144" Type="http://schemas.openxmlformats.org/officeDocument/2006/relationships/image" Target="../media/image74.emf"/><Relationship Id="rId165" Type="http://schemas.openxmlformats.org/officeDocument/2006/relationships/customXml" Target="../ink/ink50.xml"/><Relationship Id="rId186" Type="http://schemas.openxmlformats.org/officeDocument/2006/relationships/customXml" Target="../ink/ink61.xml"/><Relationship Id="rId211" Type="http://schemas.openxmlformats.org/officeDocument/2006/relationships/customXml" Target="../ink/ink82.xml"/><Relationship Id="rId232" Type="http://schemas.openxmlformats.org/officeDocument/2006/relationships/customXml" Target="../ink/ink92.xml"/><Relationship Id="rId253" Type="http://schemas.openxmlformats.org/officeDocument/2006/relationships/image" Target="../media/image92.emf"/><Relationship Id="rId274" Type="http://schemas.openxmlformats.org/officeDocument/2006/relationships/customXml" Target="../ink/ink113.xml"/><Relationship Id="rId295" Type="http://schemas.openxmlformats.org/officeDocument/2006/relationships/customXml" Target="../ink/ink124.xml"/><Relationship Id="rId27" Type="http://schemas.openxmlformats.org/officeDocument/2006/relationships/customXml" Target="../ink/ink8.xml"/><Relationship Id="rId113" Type="http://schemas.openxmlformats.org/officeDocument/2006/relationships/image" Target="../media/image58.emf"/><Relationship Id="rId134" Type="http://schemas.openxmlformats.org/officeDocument/2006/relationships/image" Target="../media/image69.emf"/><Relationship Id="rId155" Type="http://schemas.openxmlformats.org/officeDocument/2006/relationships/image" Target="../media/image77.emf"/><Relationship Id="rId176" Type="http://schemas.openxmlformats.org/officeDocument/2006/relationships/customXml" Target="../ink/ink56.xml"/><Relationship Id="rId80" Type="http://schemas.openxmlformats.org/officeDocument/2006/relationships/image" Target="../media/image42.emf"/><Relationship Id="rId197" Type="http://schemas.openxmlformats.org/officeDocument/2006/relationships/customXml" Target="../ink/ink72.xml"/><Relationship Id="rId201" Type="http://schemas.openxmlformats.org/officeDocument/2006/relationships/customXml" Target="../ink/ink76.xml"/><Relationship Id="rId222" Type="http://schemas.openxmlformats.org/officeDocument/2006/relationships/image" Target="../media/image32.emf"/><Relationship Id="rId243" Type="http://schemas.openxmlformats.org/officeDocument/2006/relationships/image" Target="../media/image87.emf"/><Relationship Id="rId264" Type="http://schemas.openxmlformats.org/officeDocument/2006/relationships/customXml" Target="../ink/ink108.xml"/><Relationship Id="rId285" Type="http://schemas.openxmlformats.org/officeDocument/2006/relationships/customXml" Target="../ink/ink119.xml"/><Relationship Id="rId17" Type="http://schemas.openxmlformats.org/officeDocument/2006/relationships/customXml" Target="../ink/ink3.xml"/><Relationship Id="rId103" Type="http://schemas.openxmlformats.org/officeDocument/2006/relationships/image" Target="../media/image53.emf"/><Relationship Id="rId124" Type="http://schemas.openxmlformats.org/officeDocument/2006/relationships/image" Target="../media/image64.emf"/><Relationship Id="rId145" Type="http://schemas.openxmlformats.org/officeDocument/2006/relationships/customXml" Target="../ink/ink37.xml"/><Relationship Id="rId166" Type="http://schemas.openxmlformats.org/officeDocument/2006/relationships/image" Target="../media/image4.emf"/><Relationship Id="rId187" Type="http://schemas.openxmlformats.org/officeDocument/2006/relationships/customXml" Target="../ink/ink62.xml"/><Relationship Id="rId70" Type="http://schemas.openxmlformats.org/officeDocument/2006/relationships/image" Target="../media/image37.emf"/><Relationship Id="rId91" Type="http://schemas.openxmlformats.org/officeDocument/2006/relationships/image" Target="../media/image47.emf"/><Relationship Id="rId1" Type="http://schemas.openxmlformats.org/officeDocument/2006/relationships/slideLayout" Target="../slideLayouts/slideLayout12.xml"/><Relationship Id="rId212" Type="http://schemas.openxmlformats.org/officeDocument/2006/relationships/image" Target="../media/image27.emf"/><Relationship Id="rId233" Type="http://schemas.openxmlformats.org/officeDocument/2006/relationships/image" Target="../media/image82.emf"/><Relationship Id="rId254" Type="http://schemas.openxmlformats.org/officeDocument/2006/relationships/customXml" Target="../ink/ink103.xml"/><Relationship Id="rId28" Type="http://schemas.openxmlformats.org/officeDocument/2006/relationships/image" Target="../media/image16.emf"/><Relationship Id="rId114" Type="http://schemas.openxmlformats.org/officeDocument/2006/relationships/customXml" Target="../ink/ink22.xml"/><Relationship Id="rId275" Type="http://schemas.openxmlformats.org/officeDocument/2006/relationships/image" Target="../media/image103.emf"/><Relationship Id="rId296" Type="http://schemas.openxmlformats.org/officeDocument/2006/relationships/image" Target="../media/image113.emf"/><Relationship Id="rId300" Type="http://schemas.openxmlformats.org/officeDocument/2006/relationships/image" Target="../media/image115.emf"/><Relationship Id="rId135" Type="http://schemas.openxmlformats.org/officeDocument/2006/relationships/customXml" Target="../ink/ink32.xml"/><Relationship Id="rId156" Type="http://schemas.openxmlformats.org/officeDocument/2006/relationships/customXml" Target="../ink/ink45.xml"/><Relationship Id="rId177" Type="http://schemas.openxmlformats.org/officeDocument/2006/relationships/image" Target="../media/image8.emf"/><Relationship Id="rId198" Type="http://schemas.openxmlformats.org/officeDocument/2006/relationships/customXml" Target="../ink/ink73.xml"/><Relationship Id="rId202" Type="http://schemas.openxmlformats.org/officeDocument/2006/relationships/customXml" Target="../ink/ink77.xml"/><Relationship Id="rId223" Type="http://schemas.openxmlformats.org/officeDocument/2006/relationships/hyperlink" Target="https://oc-dls.uni-koeln.de/opencast3/mh_default_org/engage-player/b2757067-0908-44fb-b3ed-c17e12fcdd52/11280747-9bb6-4dae-82f3-b3b4a8651306/Ein_paar_Dinge_zum_Urheberrecht.mp4" TargetMode="External"/><Relationship Id="rId244" Type="http://schemas.openxmlformats.org/officeDocument/2006/relationships/customXml" Target="../ink/ink98.xml"/><Relationship Id="rId18" Type="http://schemas.openxmlformats.org/officeDocument/2006/relationships/image" Target="../media/image11.emf"/><Relationship Id="rId265" Type="http://schemas.openxmlformats.org/officeDocument/2006/relationships/image" Target="../media/image98.emf"/><Relationship Id="rId286" Type="http://schemas.openxmlformats.org/officeDocument/2006/relationships/image" Target="../media/image108.emf"/><Relationship Id="rId104" Type="http://schemas.openxmlformats.org/officeDocument/2006/relationships/customXml" Target="../ink/ink17.xml"/><Relationship Id="rId125" Type="http://schemas.openxmlformats.org/officeDocument/2006/relationships/customXml" Target="../ink/ink27.xml"/><Relationship Id="rId146" Type="http://schemas.openxmlformats.org/officeDocument/2006/relationships/customXml" Target="../ink/ink38.xml"/><Relationship Id="rId167" Type="http://schemas.openxmlformats.org/officeDocument/2006/relationships/customXml" Target="../ink/ink51.xml"/><Relationship Id="rId188" Type="http://schemas.openxmlformats.org/officeDocument/2006/relationships/customXml" Target="../ink/ink63.xml"/><Relationship Id="rId213" Type="http://schemas.openxmlformats.org/officeDocument/2006/relationships/customXml" Target="../ink/ink83.xml"/><Relationship Id="rId234" Type="http://schemas.openxmlformats.org/officeDocument/2006/relationships/customXml" Target="../ink/ink93.xml"/><Relationship Id="rId2" Type="http://schemas.openxmlformats.org/officeDocument/2006/relationships/notesSlide" Target="../notesSlides/notesSlide4.xml"/><Relationship Id="rId29" Type="http://schemas.openxmlformats.org/officeDocument/2006/relationships/customXml" Target="../ink/ink9.xml"/><Relationship Id="rId255" Type="http://schemas.openxmlformats.org/officeDocument/2006/relationships/image" Target="../media/image93.emf"/><Relationship Id="rId276" Type="http://schemas.openxmlformats.org/officeDocument/2006/relationships/customXml" Target="../ink/ink114.xml"/><Relationship Id="rId297" Type="http://schemas.openxmlformats.org/officeDocument/2006/relationships/customXml" Target="../ink/ink125.xml"/><Relationship Id="rId115" Type="http://schemas.openxmlformats.org/officeDocument/2006/relationships/image" Target="../media/image59.emf"/><Relationship Id="rId136" Type="http://schemas.openxmlformats.org/officeDocument/2006/relationships/image" Target="../media/image70.emf"/><Relationship Id="rId157" Type="http://schemas.openxmlformats.org/officeDocument/2006/relationships/customXml" Target="../ink/ink46.xml"/><Relationship Id="rId178" Type="http://schemas.openxmlformats.org/officeDocument/2006/relationships/customXml" Target="../ink/ink57.xml"/><Relationship Id="rId301" Type="http://schemas.openxmlformats.org/officeDocument/2006/relationships/customXml" Target="../ink/ink127.xml"/><Relationship Id="rId82" Type="http://schemas.openxmlformats.org/officeDocument/2006/relationships/image" Target="../media/image43.emf"/><Relationship Id="rId199" Type="http://schemas.openxmlformats.org/officeDocument/2006/relationships/customXml" Target="../ink/ink74.xml"/><Relationship Id="rId203" Type="http://schemas.openxmlformats.org/officeDocument/2006/relationships/image" Target="../media/image23.emf"/><Relationship Id="rId19" Type="http://schemas.openxmlformats.org/officeDocument/2006/relationships/customXml" Target="../ink/ink4.xml"/><Relationship Id="rId224" Type="http://schemas.openxmlformats.org/officeDocument/2006/relationships/customXml" Target="../ink/ink88.xml"/><Relationship Id="rId245" Type="http://schemas.openxmlformats.org/officeDocument/2006/relationships/image" Target="../media/image88.emf"/><Relationship Id="rId266" Type="http://schemas.openxmlformats.org/officeDocument/2006/relationships/customXml" Target="../ink/ink109.xml"/><Relationship Id="rId287" Type="http://schemas.openxmlformats.org/officeDocument/2006/relationships/customXml" Target="../ink/ink120.xml"/><Relationship Id="rId30" Type="http://schemas.openxmlformats.org/officeDocument/2006/relationships/image" Target="../media/image17.emf"/><Relationship Id="rId105" Type="http://schemas.openxmlformats.org/officeDocument/2006/relationships/image" Target="../media/image54.emf"/><Relationship Id="rId126" Type="http://schemas.openxmlformats.org/officeDocument/2006/relationships/image" Target="../media/image65.emf"/><Relationship Id="rId147" Type="http://schemas.openxmlformats.org/officeDocument/2006/relationships/image" Target="../media/image75.emf"/><Relationship Id="rId168" Type="http://schemas.openxmlformats.org/officeDocument/2006/relationships/customXml" Target="../ink/ink52.xml"/><Relationship Id="rId93" Type="http://schemas.openxmlformats.org/officeDocument/2006/relationships/image" Target="../media/image48.emf"/><Relationship Id="rId189" Type="http://schemas.openxmlformats.org/officeDocument/2006/relationships/customXml" Target="../ink/ink64.xml"/><Relationship Id="rId72" Type="http://schemas.openxmlformats.org/officeDocument/2006/relationships/image" Target="../media/image38.emf"/><Relationship Id="rId3" Type="http://schemas.openxmlformats.org/officeDocument/2006/relationships/customXml" Target="../ink/ink1.xml"/><Relationship Id="rId214" Type="http://schemas.openxmlformats.org/officeDocument/2006/relationships/image" Target="../media/image28.emf"/><Relationship Id="rId235" Type="http://schemas.openxmlformats.org/officeDocument/2006/relationships/image" Target="../media/image83.emf"/><Relationship Id="rId256" Type="http://schemas.openxmlformats.org/officeDocument/2006/relationships/customXml" Target="../ink/ink104.xml"/><Relationship Id="rId277" Type="http://schemas.openxmlformats.org/officeDocument/2006/relationships/customXml" Target="../ink/ink115.xml"/><Relationship Id="rId298" Type="http://schemas.openxmlformats.org/officeDocument/2006/relationships/image" Target="../media/image114.emf"/><Relationship Id="rId116" Type="http://schemas.openxmlformats.org/officeDocument/2006/relationships/customXml" Target="../ink/ink23.xml"/><Relationship Id="rId137" Type="http://schemas.openxmlformats.org/officeDocument/2006/relationships/customXml" Target="../ink/ink33.xml"/><Relationship Id="rId158" Type="http://schemas.openxmlformats.org/officeDocument/2006/relationships/image" Target="../media/image78.emf"/><Relationship Id="rId302" Type="http://schemas.openxmlformats.org/officeDocument/2006/relationships/image" Target="../media/image116.emf"/><Relationship Id="rId20" Type="http://schemas.openxmlformats.org/officeDocument/2006/relationships/image" Target="../media/image12.emf"/><Relationship Id="rId179" Type="http://schemas.openxmlformats.org/officeDocument/2006/relationships/image" Target="../media/image19.emf"/><Relationship Id="rId190" Type="http://schemas.openxmlformats.org/officeDocument/2006/relationships/customXml" Target="../ink/ink65.xml"/><Relationship Id="rId204" Type="http://schemas.openxmlformats.org/officeDocument/2006/relationships/customXml" Target="../ink/ink78.xml"/><Relationship Id="rId225" Type="http://schemas.openxmlformats.org/officeDocument/2006/relationships/image" Target="../media/image33.emf"/><Relationship Id="rId246" Type="http://schemas.openxmlformats.org/officeDocument/2006/relationships/customXml" Target="../ink/ink99.xml"/><Relationship Id="rId267" Type="http://schemas.openxmlformats.org/officeDocument/2006/relationships/image" Target="../media/image99.emf"/><Relationship Id="rId288" Type="http://schemas.openxmlformats.org/officeDocument/2006/relationships/image" Target="../media/image109.emf"/><Relationship Id="rId106" Type="http://schemas.openxmlformats.org/officeDocument/2006/relationships/customXml" Target="../ink/ink18.xml"/><Relationship Id="rId127" Type="http://schemas.openxmlformats.org/officeDocument/2006/relationships/customXml" Target="../ink/ink2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9"/>
          <p:cNvSpPr>
            <a:spLocks noGrp="1"/>
          </p:cNvSpPr>
          <p:nvPr>
            <p:ph type="ctrTitle"/>
          </p:nvPr>
        </p:nvSpPr>
        <p:spPr bwMode="auto"/>
        <p:txBody>
          <a:bodyPr/>
          <a:lstStyle/>
          <a:p>
            <a:r>
              <a:rPr lang="de-DE" sz="4400" b="1" dirty="0">
                <a:solidFill>
                  <a:schemeClr val="bg1"/>
                </a:solidFill>
                <a:latin typeface="Arial" panose="020B0604020202020204" pitchFamily="34" charset="0"/>
                <a:cs typeface="Arial" panose="020B0604020202020204" pitchFamily="34" charset="0"/>
              </a:rPr>
              <a:t>Einführung in Die </a:t>
            </a:r>
            <a:r>
              <a:rPr lang="de-DE" dirty="0">
                <a:latin typeface="Arial" panose="020B0604020202020204" pitchFamily="34" charset="0"/>
                <a:cs typeface="Arial" panose="020B0604020202020204" pitchFamily="34" charset="0"/>
              </a:rPr>
              <a:t>W</a:t>
            </a:r>
            <a:r>
              <a:rPr lang="de-DE" sz="4400" b="1" dirty="0">
                <a:solidFill>
                  <a:schemeClr val="bg1"/>
                </a:solidFill>
                <a:latin typeface="Arial" panose="020B0604020202020204" pitchFamily="34" charset="0"/>
                <a:cs typeface="Arial" panose="020B0604020202020204" pitchFamily="34" charset="0"/>
              </a:rPr>
              <a:t>elt von Open Educational Resources</a:t>
            </a:r>
            <a:endParaRPr lang="de-DE" sz="4400" dirty="0">
              <a:solidFill>
                <a:schemeClr val="bg1"/>
              </a:solidFill>
              <a:latin typeface="Arial" panose="020B0604020202020204" pitchFamily="34" charset="0"/>
              <a:cs typeface="Arial" panose="020B0604020202020204" pitchFamily="34" charset="0"/>
            </a:endParaRPr>
          </a:p>
        </p:txBody>
      </p:sp>
      <p:sp>
        <p:nvSpPr>
          <p:cNvPr id="11" name="Untertitel 10"/>
          <p:cNvSpPr>
            <a:spLocks noGrp="1"/>
          </p:cNvSpPr>
          <p:nvPr>
            <p:ph type="subTitle" idx="1"/>
          </p:nvPr>
        </p:nvSpPr>
        <p:spPr bwMode="auto"/>
        <p:txBody>
          <a:bodyPr/>
          <a:lstStyle/>
          <a:p>
            <a:pPr>
              <a:defRPr/>
            </a:pPr>
            <a:r>
              <a:rPr lang="de-DE" dirty="0"/>
              <a:t>Offene Bildungsmaterialien suchen, finden und nachnutzen</a:t>
            </a:r>
            <a:endParaRPr dirty="0"/>
          </a:p>
        </p:txBody>
      </p:sp>
      <p:sp>
        <p:nvSpPr>
          <p:cNvPr id="5" name="Fußzeilenplatzhalter 4"/>
          <p:cNvSpPr>
            <a:spLocks noGrp="1"/>
          </p:cNvSpPr>
          <p:nvPr>
            <p:ph type="ftr" sz="quarter" idx="15"/>
          </p:nvPr>
        </p:nvSpPr>
        <p:spPr bwMode="auto">
          <a:xfrm>
            <a:off x="3294063" y="6382065"/>
            <a:ext cx="5436284" cy="244830"/>
          </a:xfrm>
        </p:spPr>
        <p:txBody>
          <a:bodyPr/>
          <a:lstStyle/>
          <a:p>
            <a:pPr>
              <a:defRPr/>
            </a:pPr>
            <a:r>
              <a:rPr lang="de-DE" dirty="0"/>
              <a:t>Dr. Magdalena Spaude, Prorektorat für Lehre und Studium</a:t>
            </a:r>
          </a:p>
          <a:p>
            <a:pPr>
              <a:defRPr/>
            </a:pPr>
            <a:endParaRPr lang="de-DE" dirty="0"/>
          </a:p>
        </p:txBody>
      </p:sp>
      <p:sp>
        <p:nvSpPr>
          <p:cNvPr id="3" name="Foliennummernplatzhalter 2"/>
          <p:cNvSpPr>
            <a:spLocks noGrp="1"/>
          </p:cNvSpPr>
          <p:nvPr>
            <p:ph type="sldNum" sz="quarter" idx="16"/>
          </p:nvPr>
        </p:nvSpPr>
        <p:spPr bwMode="auto"/>
        <p:txBody>
          <a:bodyPr/>
          <a:lstStyle/>
          <a:p>
            <a:pPr>
              <a:defRPr/>
            </a:pPr>
            <a:fld id="{833FA4B0-7731-EC49-88EA-B5E921ABE78A}" type="slidenum">
              <a:rPr lang="de-DE"/>
              <a:t>1</a:t>
            </a:fld>
            <a:endParaRPr lang="de-DE"/>
          </a:p>
        </p:txBody>
      </p:sp>
      <p:pic>
        <p:nvPicPr>
          <p:cNvPr id="4" name="Grafik 3" descr="Ein Bild, das Symbol, Screenshot, Billardkugel enthält.&#10;&#10;Automatisch generierte Beschreibung">
            <a:extLst>
              <a:ext uri="{FF2B5EF4-FFF2-40B4-BE49-F238E27FC236}">
                <a16:creationId xmlns:a16="http://schemas.microsoft.com/office/drawing/2014/main" id="{D1CA7910-6ACF-1223-1CCD-41D6C2AEB29A}"/>
              </a:ext>
            </a:extLst>
          </p:cNvPr>
          <p:cNvPicPr>
            <a:picLocks noChangeAspect="1"/>
          </p:cNvPicPr>
          <p:nvPr/>
        </p:nvPicPr>
        <p:blipFill>
          <a:blip r:embed="rId3"/>
          <a:stretch>
            <a:fillRect/>
          </a:stretch>
        </p:blipFill>
        <p:spPr>
          <a:xfrm>
            <a:off x="550862" y="6231060"/>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4A7459E-926E-6E70-8000-FB3FE4A565DD}"/>
              </a:ext>
            </a:extLst>
          </p:cNvPr>
          <p:cNvSpPr>
            <a:spLocks noGrp="1"/>
          </p:cNvSpPr>
          <p:nvPr>
            <p:ph type="title" idx="4294967295"/>
          </p:nvPr>
        </p:nvSpPr>
        <p:spPr>
          <a:xfrm>
            <a:off x="0" y="-1269164"/>
            <a:ext cx="10954833" cy="1215630"/>
          </a:xfrm>
        </p:spPr>
        <p:txBody>
          <a:bodyPr/>
          <a:lstStyle/>
          <a:p>
            <a:r>
              <a:rPr lang="de-DE" sz="4400" kern="1200" dirty="0">
                <a:solidFill>
                  <a:srgbClr val="000000"/>
                </a:solidFill>
                <a:effectLst/>
                <a:latin typeface="Calibri Light" panose="020F0302020204030204" pitchFamily="34" charset="0"/>
                <a:ea typeface="+mj-ea"/>
                <a:cs typeface="+mj-cs"/>
              </a:rPr>
              <a:t>Merkhilfe</a:t>
            </a:r>
            <a:r>
              <a:rPr lang="de-DE" sz="4400" kern="1200" baseline="0" dirty="0">
                <a:solidFill>
                  <a:srgbClr val="000000"/>
                </a:solidFill>
                <a:effectLst/>
                <a:latin typeface="Calibri Light" panose="020F0302020204030204" pitchFamily="34" charset="0"/>
                <a:ea typeface="+mj-ea"/>
                <a:cs typeface="+mj-cs"/>
              </a:rPr>
              <a:t>  „Hand“ für die CC-Symbole</a:t>
            </a:r>
            <a:endParaRPr lang="de-DE" dirty="0"/>
          </a:p>
        </p:txBody>
      </p:sp>
      <p:pic>
        <p:nvPicPr>
          <p:cNvPr id="5" name="Grafik 4" descr="Eine gut sichtbare Hand mit gespreizten Fingern vor blauem Himmel. An jedem Finger inklusive Daumen ist jeweils ein Symbol der Creative Commons Lizenzen zu sehen. ">
            <a:extLst>
              <a:ext uri="{FF2B5EF4-FFF2-40B4-BE49-F238E27FC236}">
                <a16:creationId xmlns:a16="http://schemas.microsoft.com/office/drawing/2014/main" id="{78F1B291-2181-950E-2D51-C54BA55F8108}"/>
              </a:ext>
            </a:extLst>
          </p:cNvPr>
          <p:cNvPicPr>
            <a:picLocks noChangeAspect="1"/>
          </p:cNvPicPr>
          <p:nvPr/>
        </p:nvPicPr>
        <p:blipFill rotWithShape="1">
          <a:blip r:embed="rId2">
            <a:extLst>
              <a:ext uri="{28A0092B-C50C-407E-A947-70E740481C1C}">
                <a14:useLocalDpi xmlns:a14="http://schemas.microsoft.com/office/drawing/2010/main" val="0"/>
              </a:ext>
            </a:extLst>
          </a:blip>
          <a:srcRect t="8594" b="5952"/>
          <a:stretch/>
        </p:blipFill>
        <p:spPr>
          <a:xfrm>
            <a:off x="2190403" y="700690"/>
            <a:ext cx="7480183" cy="4794094"/>
          </a:xfrm>
          <a:prstGeom prst="rect">
            <a:avLst/>
          </a:prstGeom>
          <a:ln w="15875">
            <a:solidFill>
              <a:srgbClr val="009AD6"/>
            </a:solidFill>
          </a:ln>
        </p:spPr>
      </p:pic>
      <p:pic>
        <p:nvPicPr>
          <p:cNvPr id="6" name="Grafik 5" descr="Symbol für CC Zero. ">
            <a:extLst>
              <a:ext uri="{FF2B5EF4-FFF2-40B4-BE49-F238E27FC236}">
                <a16:creationId xmlns:a16="http://schemas.microsoft.com/office/drawing/2014/main" id="{C8BC17A8-092C-A814-AEA1-FB7C75857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038" y="912692"/>
            <a:ext cx="609600" cy="609600"/>
          </a:xfrm>
          <a:prstGeom prst="rect">
            <a:avLst/>
          </a:prstGeom>
        </p:spPr>
      </p:pic>
      <p:pic>
        <p:nvPicPr>
          <p:cNvPr id="7" name="Grafik 6" descr="Symbol für das Modul BY.">
            <a:extLst>
              <a:ext uri="{FF2B5EF4-FFF2-40B4-BE49-F238E27FC236}">
                <a16:creationId xmlns:a16="http://schemas.microsoft.com/office/drawing/2014/main" id="{1210C85D-6558-62A9-26B6-47FE64FF2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711" y="2495089"/>
            <a:ext cx="609600" cy="609600"/>
          </a:xfrm>
          <a:prstGeom prst="rect">
            <a:avLst/>
          </a:prstGeom>
        </p:spPr>
      </p:pic>
      <p:pic>
        <p:nvPicPr>
          <p:cNvPr id="8" name="Grafik 7" descr="Symbol für das Modul SA">
            <a:extLst>
              <a:ext uri="{FF2B5EF4-FFF2-40B4-BE49-F238E27FC236}">
                <a16:creationId xmlns:a16="http://schemas.microsoft.com/office/drawing/2014/main" id="{3BB2A921-1D41-5115-1EC1-6DA912A86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078" y="3349252"/>
            <a:ext cx="609600" cy="609600"/>
          </a:xfrm>
          <a:prstGeom prst="rect">
            <a:avLst/>
          </a:prstGeom>
        </p:spPr>
      </p:pic>
      <p:pic>
        <p:nvPicPr>
          <p:cNvPr id="10" name="Grafik 9" descr="Symbol für das Modul NC">
            <a:extLst>
              <a:ext uri="{FF2B5EF4-FFF2-40B4-BE49-F238E27FC236}">
                <a16:creationId xmlns:a16="http://schemas.microsoft.com/office/drawing/2014/main" id="{C2EDBFA7-1869-3203-D9DE-31DF779332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310" y="4196906"/>
            <a:ext cx="609600" cy="609600"/>
          </a:xfrm>
          <a:prstGeom prst="rect">
            <a:avLst/>
          </a:prstGeom>
        </p:spPr>
      </p:pic>
      <p:pic>
        <p:nvPicPr>
          <p:cNvPr id="9" name="Grafik 8" descr="Symbol für das Modul ND ">
            <a:extLst>
              <a:ext uri="{FF2B5EF4-FFF2-40B4-BE49-F238E27FC236}">
                <a16:creationId xmlns:a16="http://schemas.microsoft.com/office/drawing/2014/main" id="{7C57B207-CD8F-D798-2D8F-D651378486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7638" y="4773085"/>
            <a:ext cx="609600" cy="609600"/>
          </a:xfrm>
          <a:prstGeom prst="rect">
            <a:avLst/>
          </a:prstGeom>
        </p:spPr>
      </p:pic>
      <p:sp>
        <p:nvSpPr>
          <p:cNvPr id="11" name="Rechteck 10">
            <a:extLst>
              <a:ext uri="{FF2B5EF4-FFF2-40B4-BE49-F238E27FC236}">
                <a16:creationId xmlns:a16="http://schemas.microsoft.com/office/drawing/2014/main" id="{17287145-EA30-CC94-B138-DDA5A27464A1}"/>
              </a:ext>
            </a:extLst>
          </p:cNvPr>
          <p:cNvSpPr/>
          <p:nvPr/>
        </p:nvSpPr>
        <p:spPr>
          <a:xfrm>
            <a:off x="2190403" y="5403908"/>
            <a:ext cx="4592361" cy="418400"/>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r>
              <a:rPr lang="de-DE" sz="1100" dirty="0">
                <a:latin typeface="Arial" panose="020B0604020202020204" pitchFamily="34" charset="0"/>
                <a:cs typeface="Arial" panose="020B0604020202020204" pitchFamily="34" charset="0"/>
              </a:rPr>
              <a:t>Sun Hand von </a:t>
            </a:r>
            <a:r>
              <a:rPr lang="de-DE" sz="1100" dirty="0" err="1">
                <a:latin typeface="Arial" panose="020B0604020202020204" pitchFamily="34" charset="0"/>
                <a:cs typeface="Arial" panose="020B0604020202020204" pitchFamily="34" charset="0"/>
              </a:rPr>
              <a:t>andreacanton</a:t>
            </a:r>
            <a:r>
              <a:rPr lang="de-DE" sz="1100" dirty="0">
                <a:latin typeface="Arial" panose="020B0604020202020204" pitchFamily="34" charset="0"/>
                <a:cs typeface="Arial" panose="020B0604020202020204" pitchFamily="34" charset="0"/>
              </a:rPr>
              <a:t>, Lizenz: </a:t>
            </a:r>
            <a:r>
              <a:rPr lang="de-DE" sz="1100" dirty="0">
                <a:latin typeface="Arial" panose="020B0604020202020204" pitchFamily="34" charset="0"/>
                <a:cs typeface="Arial" panose="020B0604020202020204" pitchFamily="34" charset="0"/>
                <a:hlinkClick r:id="rId8"/>
              </a:rPr>
              <a:t>CC BY 2.0</a:t>
            </a:r>
            <a:r>
              <a:rPr lang="de-DE" sz="1100" dirty="0">
                <a:latin typeface="Arial" panose="020B0604020202020204" pitchFamily="34" charset="0"/>
                <a:cs typeface="Arial" panose="020B0604020202020204" pitchFamily="34" charset="0"/>
              </a:rPr>
              <a:t>. Abrufbar unter </a:t>
            </a:r>
            <a:r>
              <a:rPr lang="de-DE" sz="1100" dirty="0">
                <a:latin typeface="Arial" panose="020B0604020202020204" pitchFamily="34" charset="0"/>
                <a:cs typeface="Arial" panose="020B0604020202020204" pitchFamily="34" charset="0"/>
                <a:hlinkClick r:id="rId9"/>
              </a:rPr>
              <a:t>Flickr</a:t>
            </a:r>
            <a:r>
              <a:rPr lang="de-DE" sz="1100" dirty="0">
                <a:latin typeface="Arial" panose="020B0604020202020204" pitchFamily="34" charset="0"/>
                <a:cs typeface="Arial" panose="020B0604020202020204" pitchFamily="34" charset="0"/>
              </a:rPr>
              <a:t>. </a:t>
            </a:r>
            <a:endParaRPr kumimoji="0" lang="de-DE" sz="1100" b="0" i="0" u="none" strike="noStrike" cap="none" spc="0" normalizeH="0" baseline="0" dirty="0">
              <a:ln>
                <a:noFill/>
              </a:ln>
              <a:solidFill>
                <a:schemeClr val="tx1"/>
              </a:solidFill>
              <a:effectLst/>
              <a:uFillTx/>
              <a:latin typeface="Arial" panose="020B0604020202020204" pitchFamily="34" charset="0"/>
              <a:ea typeface="Helvetica Light"/>
              <a:cs typeface="Arial" panose="020B0604020202020204" pitchFamily="34" charset="0"/>
              <a:sym typeface="Helvetica Light"/>
            </a:endParaRPr>
          </a:p>
        </p:txBody>
      </p:sp>
      <p:sp>
        <p:nvSpPr>
          <p:cNvPr id="2" name="Foliennummernplatzhalter 1">
            <a:extLst>
              <a:ext uri="{FF2B5EF4-FFF2-40B4-BE49-F238E27FC236}">
                <a16:creationId xmlns:a16="http://schemas.microsoft.com/office/drawing/2014/main" id="{637C31EB-1AB2-4487-5665-A8F88F1AB8AC}"/>
              </a:ext>
            </a:extLst>
          </p:cNvPr>
          <p:cNvSpPr>
            <a:spLocks noGrp="1"/>
          </p:cNvSpPr>
          <p:nvPr>
            <p:ph type="sldNum" sz="quarter" idx="12"/>
          </p:nvPr>
        </p:nvSpPr>
        <p:spPr/>
        <p:txBody>
          <a:bodyPr/>
          <a:lstStyle/>
          <a:p>
            <a:pPr>
              <a:defRPr/>
            </a:pPr>
            <a:fld id="{B6F15528-21DE-4FAA-801E-634DDDAF4B2B}" type="slidenum">
              <a:rPr lang="en-US" smtClean="0"/>
              <a:t>10</a:t>
            </a:fld>
            <a:endParaRPr lang="en-US"/>
          </a:p>
        </p:txBody>
      </p:sp>
    </p:spTree>
    <p:extLst>
      <p:ext uri="{BB962C8B-B14F-4D97-AF65-F5344CB8AC3E}">
        <p14:creationId xmlns:p14="http://schemas.microsoft.com/office/powerpoint/2010/main" val="50737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582C82E5-B48A-953A-33F8-D456B69DE21C}"/>
              </a:ext>
            </a:extLst>
          </p:cNvPr>
          <p:cNvSpPr>
            <a:spLocks noGrp="1"/>
          </p:cNvSpPr>
          <p:nvPr>
            <p:ph type="title" idx="4294967295"/>
          </p:nvPr>
        </p:nvSpPr>
        <p:spPr>
          <a:xfrm>
            <a:off x="0" y="-1293019"/>
            <a:ext cx="10954833" cy="1215630"/>
          </a:xfrm>
        </p:spPr>
        <p:txBody>
          <a:bodyPr/>
          <a:lstStyle/>
          <a:p>
            <a:r>
              <a:rPr lang="de-DE" dirty="0"/>
              <a:t>Erläuterung</a:t>
            </a:r>
            <a:r>
              <a:rPr lang="de-DE" baseline="0" dirty="0"/>
              <a:t> der CC-Symbole</a:t>
            </a:r>
            <a:endParaRPr lang="de-DE" dirty="0"/>
          </a:p>
        </p:txBody>
      </p:sp>
      <p:graphicFrame>
        <p:nvGraphicFramePr>
          <p:cNvPr id="3" name="Tabelle 2">
            <a:extLst>
              <a:ext uri="{FF2B5EF4-FFF2-40B4-BE49-F238E27FC236}">
                <a16:creationId xmlns:a16="http://schemas.microsoft.com/office/drawing/2014/main" id="{138D697C-3864-91DA-22D2-2B478290C569}"/>
              </a:ext>
            </a:extLst>
          </p:cNvPr>
          <p:cNvGraphicFramePr>
            <a:graphicFrameLocks noGrp="1"/>
          </p:cNvGraphicFramePr>
          <p:nvPr/>
        </p:nvGraphicFramePr>
        <p:xfrm>
          <a:off x="2133945" y="597828"/>
          <a:ext cx="7575292" cy="5275006"/>
        </p:xfrm>
        <a:graphic>
          <a:graphicData uri="http://schemas.openxmlformats.org/drawingml/2006/table">
            <a:tbl>
              <a:tblPr firstRow="1" bandRow="1">
                <a:tableStyleId>{5940675A-B579-460E-94D1-54222C63F5DA}</a:tableStyleId>
              </a:tblPr>
              <a:tblGrid>
                <a:gridCol w="1587445">
                  <a:extLst>
                    <a:ext uri="{9D8B030D-6E8A-4147-A177-3AD203B41FA5}">
                      <a16:colId xmlns:a16="http://schemas.microsoft.com/office/drawing/2014/main" val="2527937491"/>
                    </a:ext>
                  </a:extLst>
                </a:gridCol>
                <a:gridCol w="1052052">
                  <a:extLst>
                    <a:ext uri="{9D8B030D-6E8A-4147-A177-3AD203B41FA5}">
                      <a16:colId xmlns:a16="http://schemas.microsoft.com/office/drawing/2014/main" val="1830902568"/>
                    </a:ext>
                  </a:extLst>
                </a:gridCol>
                <a:gridCol w="1877961">
                  <a:extLst>
                    <a:ext uri="{9D8B030D-6E8A-4147-A177-3AD203B41FA5}">
                      <a16:colId xmlns:a16="http://schemas.microsoft.com/office/drawing/2014/main" val="2449561160"/>
                    </a:ext>
                  </a:extLst>
                </a:gridCol>
                <a:gridCol w="3057834">
                  <a:extLst>
                    <a:ext uri="{9D8B030D-6E8A-4147-A177-3AD203B41FA5}">
                      <a16:colId xmlns:a16="http://schemas.microsoft.com/office/drawing/2014/main" val="912771880"/>
                    </a:ext>
                  </a:extLst>
                </a:gridCol>
              </a:tblGrid>
              <a:tr h="550606">
                <a:tc>
                  <a:txBody>
                    <a:bodyPr/>
                    <a:lstStyle/>
                    <a:p>
                      <a:r>
                        <a:rPr lang="en-US" sz="900" dirty="0">
                          <a:solidFill>
                            <a:schemeClr val="bg1"/>
                          </a:solidFill>
                        </a:rPr>
                        <a:t>Symbol der Creative Commons, zwei C</a:t>
                      </a:r>
                      <a:endParaRPr lang="de-DE" sz="900" dirty="0">
                        <a:solidFill>
                          <a:schemeClr val="bg1"/>
                        </a:solidFill>
                      </a:endParaRPr>
                    </a:p>
                  </a:txBody>
                  <a:tcPr>
                    <a:lnL w="12700" cmpd="sng">
                      <a:noFill/>
                    </a:lnL>
                    <a:lnR w="12700" cap="flat" cmpd="sng" algn="ctr">
                      <a:solidFill>
                        <a:srgbClr val="009AD6"/>
                      </a:solid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300" b="1" dirty="0">
                          <a:latin typeface="Arial" panose="020B0604020202020204" pitchFamily="34" charset="0"/>
                          <a:cs typeface="Arial" panose="020B0604020202020204" pitchFamily="34" charset="0"/>
                        </a:rPr>
                        <a:t>Kürzel</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300" b="1" dirty="0">
                          <a:latin typeface="Arial" panose="020B0604020202020204" pitchFamily="34" charset="0"/>
                          <a:cs typeface="Arial" panose="020B0604020202020204" pitchFamily="34" charset="0"/>
                        </a:rPr>
                        <a:t>Namen der Rechtemodule</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300" b="1" dirty="0">
                          <a:latin typeface="Arial" panose="020B0604020202020204" pitchFamily="34" charset="0"/>
                          <a:cs typeface="Arial" panose="020B0604020202020204" pitchFamily="34" charset="0"/>
                        </a:rPr>
                        <a:t>Erklärung</a:t>
                      </a: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009AD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237925"/>
                  </a:ext>
                </a:extLst>
              </a:tr>
              <a:tr h="519341">
                <a:tc>
                  <a:txBody>
                    <a:bodyPr/>
                    <a:lstStyle/>
                    <a:p>
                      <a:r>
                        <a:rPr lang="de-DE" dirty="0">
                          <a:solidFill>
                            <a:schemeClr val="bg1"/>
                          </a:solidFill>
                        </a:rPr>
                        <a:t>Symbol für das Modul BY</a:t>
                      </a:r>
                    </a:p>
                  </a:txBody>
                  <a:tcPr>
                    <a:lnL w="12700" cmpd="sng">
                      <a:noFill/>
                    </a:lnL>
                    <a:lnR w="12700" cap="flat" cmpd="sng" algn="ctr">
                      <a:solidFill>
                        <a:srgbClr val="009AD6"/>
                      </a:solid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de-DE" sz="2400" b="1" dirty="0">
                          <a:latin typeface="Arial" panose="020B0604020202020204" pitchFamily="34" charset="0"/>
                          <a:cs typeface="Arial" panose="020B0604020202020204" pitchFamily="34" charset="0"/>
                        </a:rPr>
                        <a:t>BY</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Namensnennung (englisch: Attribution) </a:t>
                      </a: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Der Name des ursprünglichen Urhebers / Urheberin muss genannt werden.</a:t>
                      </a: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9AD6"/>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3935250"/>
                  </a:ext>
                </a:extLst>
              </a:tr>
              <a:tr h="743504">
                <a:tc>
                  <a:txBody>
                    <a:bodyPr/>
                    <a:lstStyle/>
                    <a:p>
                      <a:r>
                        <a:rPr lang="de-DE" dirty="0">
                          <a:solidFill>
                            <a:schemeClr val="bg1"/>
                          </a:solidFill>
                        </a:rPr>
                        <a:t>Symbol für das Modul SA</a:t>
                      </a:r>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2400" b="1" dirty="0">
                          <a:latin typeface="Arial" panose="020B0604020202020204" pitchFamily="34" charset="0"/>
                          <a:cs typeface="Arial" panose="020B0604020202020204" pitchFamily="34" charset="0"/>
                        </a:rPr>
                        <a:t>SA</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Weitergabe unter gleichen Bedingungen (</a:t>
                      </a:r>
                      <a:r>
                        <a:rPr lang="de-DE" sz="14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S</a:t>
                      </a: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hare </a:t>
                      </a:r>
                      <a:r>
                        <a:rPr lang="de-DE" sz="1400" b="1" i="0" u="none" strike="noStrike" cap="none" spc="0" baseline="0" dirty="0" err="1">
                          <a:ln>
                            <a:noFill/>
                          </a:ln>
                          <a:solidFill>
                            <a:schemeClr val="tx1"/>
                          </a:solidFill>
                          <a:uFillTx/>
                          <a:latin typeface="Arial" panose="020B0604020202020204" pitchFamily="34" charset="0"/>
                          <a:ea typeface="+mn-ea"/>
                          <a:cs typeface="Arial" panose="020B0604020202020204" pitchFamily="34" charset="0"/>
                          <a:sym typeface="Helvetica Light"/>
                        </a:rPr>
                        <a:t>A</a:t>
                      </a:r>
                      <a:r>
                        <a:rPr lang="de-DE" sz="1400" b="0" i="0" u="none" strike="noStrike" cap="none" spc="0" baseline="0" dirty="0" err="1">
                          <a:ln>
                            <a:noFill/>
                          </a:ln>
                          <a:solidFill>
                            <a:schemeClr val="tx1"/>
                          </a:solidFill>
                          <a:uFillTx/>
                          <a:latin typeface="Arial" panose="020B0604020202020204" pitchFamily="34" charset="0"/>
                          <a:ea typeface="+mn-ea"/>
                          <a:cs typeface="Arial" panose="020B0604020202020204" pitchFamily="34" charset="0"/>
                          <a:sym typeface="Helvetica Light"/>
                        </a:rPr>
                        <a:t>like</a:t>
                      </a: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 </a:t>
                      </a: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Bei einer Bearbeitung muss das neu entstandene Werk unter denselben Bedingungen veröffentlicht werden wie das ursprüngliche Werk. </a:t>
                      </a: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9923794"/>
                  </a:ext>
                </a:extLst>
              </a:tr>
              <a:tr h="743504">
                <a:tc>
                  <a:txBody>
                    <a:bodyPr/>
                    <a:lstStyle/>
                    <a:p>
                      <a:r>
                        <a:rPr lang="de-DE" dirty="0">
                          <a:solidFill>
                            <a:schemeClr val="bg1"/>
                          </a:solidFill>
                        </a:rPr>
                        <a:t>Symbol für das Modul NC</a:t>
                      </a:r>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2400" b="1" dirty="0">
                          <a:latin typeface="Arial" panose="020B0604020202020204" pitchFamily="34" charset="0"/>
                          <a:cs typeface="Arial" panose="020B0604020202020204" pitchFamily="34" charset="0"/>
                        </a:rPr>
                        <a:t>NC</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Nicht kommerziell (</a:t>
                      </a:r>
                      <a:r>
                        <a:rPr lang="de-DE" sz="14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N</a:t>
                      </a: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on-</a:t>
                      </a:r>
                      <a:r>
                        <a:rPr lang="de-DE" sz="14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C</a:t>
                      </a: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ommercial) </a:t>
                      </a: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endParaRPr>
                    </a:p>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Die Weiterverwendung darf nur nicht-kommerziellen Zwecken dienen. 	</a:t>
                      </a: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3168143"/>
                  </a:ext>
                </a:extLst>
              </a:tr>
              <a:tr h="743504">
                <a:tc>
                  <a:txBody>
                    <a:bodyPr/>
                    <a:lstStyle/>
                    <a:p>
                      <a:r>
                        <a:rPr lang="de-DE" dirty="0">
                          <a:solidFill>
                            <a:schemeClr val="bg1"/>
                          </a:solidFill>
                        </a:rPr>
                        <a:t>Symbol für das Modul ND</a:t>
                      </a:r>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2400" b="1" dirty="0">
                          <a:latin typeface="Arial" panose="020B0604020202020204" pitchFamily="34" charset="0"/>
                          <a:cs typeface="Arial" panose="020B0604020202020204" pitchFamily="34" charset="0"/>
                        </a:rPr>
                        <a:t>ND</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Keine Bearbeitung (</a:t>
                      </a:r>
                      <a:r>
                        <a:rPr lang="de-DE" sz="1400" b="1" i="0" u="none" strike="noStrike" cap="none" spc="0" baseline="0" dirty="0" err="1">
                          <a:ln>
                            <a:noFill/>
                          </a:ln>
                          <a:solidFill>
                            <a:schemeClr val="tx1"/>
                          </a:solidFill>
                          <a:uFillTx/>
                          <a:latin typeface="Arial" panose="020B0604020202020204" pitchFamily="34" charset="0"/>
                          <a:ea typeface="+mn-ea"/>
                          <a:cs typeface="Arial" panose="020B0604020202020204" pitchFamily="34" charset="0"/>
                          <a:sym typeface="Helvetica Light"/>
                        </a:rPr>
                        <a:t>N</a:t>
                      </a:r>
                      <a:r>
                        <a:rPr lang="de-DE" sz="1400" b="0" i="0" u="none" strike="noStrike" cap="none" spc="0" baseline="0" dirty="0" err="1">
                          <a:ln>
                            <a:noFill/>
                          </a:ln>
                          <a:solidFill>
                            <a:schemeClr val="tx1"/>
                          </a:solidFill>
                          <a:uFillTx/>
                          <a:latin typeface="Arial" panose="020B0604020202020204" pitchFamily="34" charset="0"/>
                          <a:ea typeface="+mn-ea"/>
                          <a:cs typeface="Arial" panose="020B0604020202020204" pitchFamily="34" charset="0"/>
                          <a:sym typeface="Helvetica Light"/>
                        </a:rPr>
                        <a:t>o</a:t>
                      </a: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 </a:t>
                      </a:r>
                      <a:r>
                        <a:rPr lang="de-DE" sz="1400" b="1"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D</a:t>
                      </a: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erivatives) </a:t>
                      </a: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endParaRPr>
                    </a:p>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Das Werk muss vollständig und ohne Veränderungen bleiben.</a:t>
                      </a: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611408"/>
                  </a:ext>
                </a:extLst>
              </a:tr>
              <a:tr h="743504">
                <a:tc>
                  <a:txBody>
                    <a:bodyPr/>
                    <a:lstStyle/>
                    <a:p>
                      <a:r>
                        <a:rPr lang="de-DE" dirty="0">
                          <a:solidFill>
                            <a:schemeClr val="bg1"/>
                          </a:solidFill>
                        </a:rPr>
                        <a:t>Symbol für CC Zero</a:t>
                      </a:r>
                    </a:p>
                  </a:txBody>
                  <a:tcPr>
                    <a:lnL w="12700" cmpd="sng">
                      <a:noFill/>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2400" b="1" dirty="0">
                          <a:latin typeface="Arial" panose="020B0604020202020204" pitchFamily="34" charset="0"/>
                          <a:cs typeface="Arial" panose="020B0604020202020204" pitchFamily="34" charset="0"/>
                        </a:rPr>
                        <a:t>Zero</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Helvetica Light"/>
                        </a:rPr>
                        <a:t>Gemeinfreiheit (Public Domain)</a:t>
                      </a:r>
                    </a:p>
                  </a:txBody>
                  <a:tcPr anchor="ctr">
                    <a:lnL w="12700" cap="flat" cmpd="sng" algn="ctr">
                      <a:solidFill>
                        <a:srgbClr val="009AD6"/>
                      </a:solidFill>
                      <a:prstDash val="solid"/>
                      <a:round/>
                      <a:headEnd type="none" w="med" len="med"/>
                      <a:tailEnd type="none" w="med" len="med"/>
                    </a:lnL>
                    <a:lnR w="12700" cap="flat" cmpd="sng" algn="ctr">
                      <a:solidFill>
                        <a:srgbClr val="009AD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p>
                      <a:pPr marL="0" marR="0" lvl="0" indent="0" algn="ctr" defTabSz="410765" rtl="0" eaLnBrk="1" fontAlgn="auto" latinLnBrk="0" hangingPunct="1">
                        <a:lnSpc>
                          <a:spcPct val="10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Verzicht auf alle urheberrechtlichen und verwandten Schutzrechte.</a:t>
                      </a:r>
                    </a:p>
                    <a:p>
                      <a:pPr marL="0" marR="0" lvl="0" indent="0" algn="ctr" defTabSz="410765"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txBody>
                  <a:tcPr anchor="ctr">
                    <a:lnL w="12700" cap="flat" cmpd="sng" algn="ctr">
                      <a:solidFill>
                        <a:srgbClr val="009AD6"/>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8024625"/>
                  </a:ext>
                </a:extLst>
              </a:tr>
            </a:tbl>
          </a:graphicData>
        </a:graphic>
      </p:graphicFrame>
      <p:sp>
        <p:nvSpPr>
          <p:cNvPr id="2" name="Foliennummernplatzhalter 1">
            <a:extLst>
              <a:ext uri="{FF2B5EF4-FFF2-40B4-BE49-F238E27FC236}">
                <a16:creationId xmlns:a16="http://schemas.microsoft.com/office/drawing/2014/main" id="{AD887ED1-73B9-1297-6AE9-8FABBAEE0572}"/>
              </a:ext>
            </a:extLst>
          </p:cNvPr>
          <p:cNvSpPr>
            <a:spLocks noGrp="1"/>
          </p:cNvSpPr>
          <p:nvPr>
            <p:ph type="sldNum" sz="quarter" idx="12"/>
          </p:nvPr>
        </p:nvSpPr>
        <p:spPr/>
        <p:txBody>
          <a:bodyPr/>
          <a:lstStyle/>
          <a:p>
            <a:pPr>
              <a:defRPr/>
            </a:pPr>
            <a:fld id="{B6F15528-21DE-4FAA-801E-634DDDAF4B2B}" type="slidenum">
              <a:rPr lang="en-US" smtClean="0"/>
              <a:t>11</a:t>
            </a:fld>
            <a:endParaRPr lang="en-US"/>
          </a:p>
        </p:txBody>
      </p:sp>
      <p:pic>
        <p:nvPicPr>
          <p:cNvPr id="4" name="Grafik 3">
            <a:extLst>
              <a:ext uri="{FF2B5EF4-FFF2-40B4-BE49-F238E27FC236}">
                <a16:creationId xmlns:a16="http://schemas.microsoft.com/office/drawing/2014/main" id="{3D28A32F-DA34-DD31-1F8B-6FB946AAC5B3}"/>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tretch>
            <a:fillRect/>
          </a:stretch>
        </p:blipFill>
        <p:spPr>
          <a:xfrm>
            <a:off x="2276342" y="666824"/>
            <a:ext cx="457505" cy="457505"/>
          </a:xfrm>
          <a:prstGeom prst="rect">
            <a:avLst/>
          </a:prstGeom>
        </p:spPr>
      </p:pic>
      <p:pic>
        <p:nvPicPr>
          <p:cNvPr id="5" name="Grafik 4">
            <a:extLst>
              <a:ext uri="{FF2B5EF4-FFF2-40B4-BE49-F238E27FC236}">
                <a16:creationId xmlns:a16="http://schemas.microsoft.com/office/drawing/2014/main" id="{41515203-F623-38BA-6AB7-967F124DAC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455" y="1259134"/>
            <a:ext cx="609600" cy="609600"/>
          </a:xfrm>
          <a:prstGeom prst="rect">
            <a:avLst/>
          </a:prstGeom>
        </p:spPr>
      </p:pic>
      <p:pic>
        <p:nvPicPr>
          <p:cNvPr id="6" name="Grafik 5">
            <a:extLst>
              <a:ext uri="{FF2B5EF4-FFF2-40B4-BE49-F238E27FC236}">
                <a16:creationId xmlns:a16="http://schemas.microsoft.com/office/drawing/2014/main" id="{B38836D8-078B-B433-95FF-E12C1DF6A1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455" y="2192717"/>
            <a:ext cx="609600" cy="609600"/>
          </a:xfrm>
          <a:prstGeom prst="rect">
            <a:avLst/>
          </a:prstGeom>
        </p:spPr>
      </p:pic>
      <p:pic>
        <p:nvPicPr>
          <p:cNvPr id="7" name="Grafik 6">
            <a:extLst>
              <a:ext uri="{FF2B5EF4-FFF2-40B4-BE49-F238E27FC236}">
                <a16:creationId xmlns:a16="http://schemas.microsoft.com/office/drawing/2014/main" id="{557E81E4-F797-20B6-D14C-4D37787BB9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4455" y="3126300"/>
            <a:ext cx="609600" cy="609600"/>
          </a:xfrm>
          <a:prstGeom prst="rect">
            <a:avLst/>
          </a:prstGeom>
        </p:spPr>
      </p:pic>
      <p:pic>
        <p:nvPicPr>
          <p:cNvPr id="8" name="Grafik 7">
            <a:extLst>
              <a:ext uri="{FF2B5EF4-FFF2-40B4-BE49-F238E27FC236}">
                <a16:creationId xmlns:a16="http://schemas.microsoft.com/office/drawing/2014/main" id="{563509CD-B13B-BAE3-07F0-38C64DBBD08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4455" y="4933271"/>
            <a:ext cx="609600" cy="609600"/>
          </a:xfrm>
          <a:prstGeom prst="rect">
            <a:avLst/>
          </a:prstGeom>
        </p:spPr>
      </p:pic>
      <p:pic>
        <p:nvPicPr>
          <p:cNvPr id="9" name="Grafik 8">
            <a:extLst>
              <a:ext uri="{FF2B5EF4-FFF2-40B4-BE49-F238E27FC236}">
                <a16:creationId xmlns:a16="http://schemas.microsoft.com/office/drawing/2014/main" id="{C46E2C5F-A50A-2B8D-D958-8BF1729EECE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4455" y="4059882"/>
            <a:ext cx="609600" cy="609600"/>
          </a:xfrm>
          <a:prstGeom prst="rect">
            <a:avLst/>
          </a:prstGeom>
        </p:spPr>
      </p:pic>
      <p:sp>
        <p:nvSpPr>
          <p:cNvPr id="10" name="Rechteck 9">
            <a:extLst>
              <a:ext uri="{FF2B5EF4-FFF2-40B4-BE49-F238E27FC236}">
                <a16:creationId xmlns:a16="http://schemas.microsoft.com/office/drawing/2014/main" id="{DCB8615F-CC02-250A-8018-9F64F29B9149}"/>
              </a:ext>
              <a:ext uri="{C183D7F6-B498-43B3-948B-1728B52AA6E4}">
                <adec:decorative xmlns:adec="http://schemas.microsoft.com/office/drawing/2017/decorative" val="1"/>
              </a:ext>
            </a:extLst>
          </p:cNvPr>
          <p:cNvSpPr/>
          <p:nvPr/>
        </p:nvSpPr>
        <p:spPr>
          <a:xfrm>
            <a:off x="3704565" y="1170629"/>
            <a:ext cx="6004672" cy="933583"/>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1" name="Rechteck 10">
            <a:extLst>
              <a:ext uri="{FF2B5EF4-FFF2-40B4-BE49-F238E27FC236}">
                <a16:creationId xmlns:a16="http://schemas.microsoft.com/office/drawing/2014/main" id="{45522F10-F7DE-5A46-FF20-28F5379F84FE}"/>
              </a:ext>
              <a:ext uri="{C183D7F6-B498-43B3-948B-1728B52AA6E4}">
                <adec:decorative xmlns:adec="http://schemas.microsoft.com/office/drawing/2017/decorative" val="1"/>
              </a:ext>
            </a:extLst>
          </p:cNvPr>
          <p:cNvSpPr/>
          <p:nvPr/>
        </p:nvSpPr>
        <p:spPr>
          <a:xfrm>
            <a:off x="3704565" y="2111290"/>
            <a:ext cx="6004672" cy="933583"/>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2" name="Rechteck 11">
            <a:extLst>
              <a:ext uri="{FF2B5EF4-FFF2-40B4-BE49-F238E27FC236}">
                <a16:creationId xmlns:a16="http://schemas.microsoft.com/office/drawing/2014/main" id="{A01AB479-B7E8-CD63-4BD9-2171ED4D56AE}"/>
              </a:ext>
              <a:ext uri="{C183D7F6-B498-43B3-948B-1728B52AA6E4}">
                <adec:decorative xmlns:adec="http://schemas.microsoft.com/office/drawing/2017/decorative" val="1"/>
              </a:ext>
            </a:extLst>
          </p:cNvPr>
          <p:cNvSpPr/>
          <p:nvPr/>
        </p:nvSpPr>
        <p:spPr>
          <a:xfrm>
            <a:off x="3704565" y="3051951"/>
            <a:ext cx="6004672" cy="933583"/>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3" name="Rechteck 12">
            <a:extLst>
              <a:ext uri="{FF2B5EF4-FFF2-40B4-BE49-F238E27FC236}">
                <a16:creationId xmlns:a16="http://schemas.microsoft.com/office/drawing/2014/main" id="{708C5F6A-474B-817A-2186-7DDA8FAEB39C}"/>
              </a:ext>
              <a:ext uri="{C183D7F6-B498-43B3-948B-1728B52AA6E4}">
                <adec:decorative xmlns:adec="http://schemas.microsoft.com/office/drawing/2017/decorative" val="1"/>
              </a:ext>
            </a:extLst>
          </p:cNvPr>
          <p:cNvSpPr/>
          <p:nvPr/>
        </p:nvSpPr>
        <p:spPr>
          <a:xfrm>
            <a:off x="3704565" y="3992612"/>
            <a:ext cx="6004672" cy="933583"/>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14" name="Rechteck 13">
            <a:extLst>
              <a:ext uri="{FF2B5EF4-FFF2-40B4-BE49-F238E27FC236}">
                <a16:creationId xmlns:a16="http://schemas.microsoft.com/office/drawing/2014/main" id="{6D0D0F28-5C25-DF21-AB18-E36309FE19EE}"/>
              </a:ext>
              <a:ext uri="{C183D7F6-B498-43B3-948B-1728B52AA6E4}">
                <adec:decorative xmlns:adec="http://schemas.microsoft.com/office/drawing/2017/decorative" val="1"/>
              </a:ext>
            </a:extLst>
          </p:cNvPr>
          <p:cNvSpPr/>
          <p:nvPr/>
        </p:nvSpPr>
        <p:spPr>
          <a:xfrm>
            <a:off x="3704565" y="4933271"/>
            <a:ext cx="6004672" cy="933583"/>
          </a:xfrm>
          <a:prstGeom prst="rect">
            <a:avLst/>
          </a:prstGeom>
          <a:solidFill>
            <a:schemeClr val="bg1"/>
          </a:solid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de-DE" sz="16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6492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2"/>
                                        </p:tgtEl>
                                        <p:attrNameLst>
                                          <p:attrName>ppt_w</p:attrName>
                                        </p:attrNameLst>
                                      </p:cBhvr>
                                      <p:tavLst>
                                        <p:tav tm="0">
                                          <p:val>
                                            <p:strVal val="ppt_w"/>
                                          </p:val>
                                        </p:tav>
                                        <p:tav tm="100000">
                                          <p:val>
                                            <p:fltVal val="0"/>
                                          </p:val>
                                        </p:tav>
                                      </p:tavLst>
                                    </p:anim>
                                    <p:anim calcmode="lin" valueType="num">
                                      <p:cBhvr>
                                        <p:cTn id="42" dur="500"/>
                                        <p:tgtEl>
                                          <p:spTgt spid="12"/>
                                        </p:tgtEl>
                                        <p:attrNameLst>
                                          <p:attrName>ppt_h</p:attrName>
                                        </p:attrNameLst>
                                      </p:cBhvr>
                                      <p:tavLst>
                                        <p:tav tm="0">
                                          <p:val>
                                            <p:strVal val="ppt_h"/>
                                          </p:val>
                                        </p:tav>
                                        <p:tav tm="100000">
                                          <p:val>
                                            <p:fltVal val="0"/>
                                          </p:val>
                                        </p:tav>
                                      </p:tavLst>
                                    </p:anim>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3"/>
                                        </p:tgtEl>
                                        <p:attrNameLst>
                                          <p:attrName>ppt_w</p:attrName>
                                        </p:attrNameLst>
                                      </p:cBhvr>
                                      <p:tavLst>
                                        <p:tav tm="0">
                                          <p:val>
                                            <p:strVal val="ppt_w"/>
                                          </p:val>
                                        </p:tav>
                                        <p:tav tm="100000">
                                          <p:val>
                                            <p:fltVal val="0"/>
                                          </p:val>
                                        </p:tav>
                                      </p:tavLst>
                                    </p:anim>
                                    <p:anim calcmode="lin" valueType="num">
                                      <p:cBhvr>
                                        <p:cTn id="56" dur="500"/>
                                        <p:tgtEl>
                                          <p:spTgt spid="13"/>
                                        </p:tgtEl>
                                        <p:attrNameLst>
                                          <p:attrName>ppt_h</p:attrName>
                                        </p:attrNameLst>
                                      </p:cBhvr>
                                      <p:tavLst>
                                        <p:tav tm="0">
                                          <p:val>
                                            <p:strVal val="ppt_h"/>
                                          </p:val>
                                        </p:tav>
                                        <p:tav tm="100000">
                                          <p:val>
                                            <p:fltVal val="0"/>
                                          </p:val>
                                        </p:tav>
                                      </p:tavLst>
                                    </p:anim>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14"/>
                                        </p:tgtEl>
                                        <p:attrNameLst>
                                          <p:attrName>ppt_w</p:attrName>
                                        </p:attrNameLst>
                                      </p:cBhvr>
                                      <p:tavLst>
                                        <p:tav tm="0">
                                          <p:val>
                                            <p:strVal val="ppt_w"/>
                                          </p:val>
                                        </p:tav>
                                        <p:tav tm="100000">
                                          <p:val>
                                            <p:fltVal val="0"/>
                                          </p:val>
                                        </p:tav>
                                      </p:tavLst>
                                    </p:anim>
                                    <p:anim calcmode="lin" valueType="num">
                                      <p:cBhvr>
                                        <p:cTn id="70" dur="500"/>
                                        <p:tgtEl>
                                          <p:spTgt spid="14"/>
                                        </p:tgtEl>
                                        <p:attrNameLst>
                                          <p:attrName>ppt_h</p:attrName>
                                        </p:attrNameLst>
                                      </p:cBhvr>
                                      <p:tavLst>
                                        <p:tav tm="0">
                                          <p:val>
                                            <p:strVal val="ppt_h"/>
                                          </p:val>
                                        </p:tav>
                                        <p:tav tm="100000">
                                          <p:val>
                                            <p:fltVal val="0"/>
                                          </p:val>
                                        </p:tav>
                                      </p:tavLst>
                                    </p:anim>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F29AF75-6AA7-A6DA-24DC-76488B0EDF36}"/>
            </a:ext>
          </a:extLst>
        </p:cNvPr>
        <p:cNvGrpSpPr/>
        <p:nvPr/>
      </p:nvGrpSpPr>
      <p:grpSpPr bwMode="auto">
        <a:xfrm>
          <a:off x="0" y="0"/>
          <a:ext cx="0" cy="0"/>
          <a:chOff x="0" y="0"/>
          <a:chExt cx="0" cy="0"/>
        </a:xfrm>
      </p:grpSpPr>
      <p:sp>
        <p:nvSpPr>
          <p:cNvPr id="17" name="Titel 16">
            <a:extLst>
              <a:ext uri="{FF2B5EF4-FFF2-40B4-BE49-F238E27FC236}">
                <a16:creationId xmlns:a16="http://schemas.microsoft.com/office/drawing/2014/main" id="{AE5E1E29-4BEF-DDBB-292D-A24C38230037}"/>
              </a:ext>
            </a:extLst>
          </p:cNvPr>
          <p:cNvSpPr>
            <a:spLocks noGrp="1"/>
          </p:cNvSpPr>
          <p:nvPr>
            <p:ph type="title" idx="4294967295"/>
          </p:nvPr>
        </p:nvSpPr>
        <p:spPr bwMode="auto">
          <a:xfrm>
            <a:off x="0" y="-1265810"/>
            <a:ext cx="10954833" cy="1215630"/>
          </a:xfrm>
        </p:spPr>
        <p:txBody>
          <a:bodyPr/>
          <a:lstStyle/>
          <a:p>
            <a:pPr>
              <a:defRPr/>
            </a:pPr>
            <a:r>
              <a:rPr lang="de-DE" sz="4400">
                <a:solidFill>
                  <a:srgbClr val="000000"/>
                </a:solidFill>
                <a:latin typeface="Calibri Light"/>
                <a:ea typeface="Arial"/>
                <a:cs typeface="Arial"/>
              </a:rPr>
              <a:t>CC-Lizenzen und OER</a:t>
            </a:r>
            <a:endParaRPr lang="de-DE"/>
          </a:p>
        </p:txBody>
      </p:sp>
      <p:pic>
        <p:nvPicPr>
          <p:cNvPr id="3" name="Grafik 2" descr="Symbol für die Lizenz CC Zero.">
            <a:extLst>
              <a:ext uri="{FF2B5EF4-FFF2-40B4-BE49-F238E27FC236}">
                <a16:creationId xmlns:a16="http://schemas.microsoft.com/office/drawing/2014/main" id="{AD6FC3F7-F418-DEEA-2637-D35744FB037C}"/>
              </a:ext>
            </a:extLst>
          </p:cNvPr>
          <p:cNvPicPr>
            <a:picLocks noChangeAspect="1"/>
          </p:cNvPicPr>
          <p:nvPr/>
        </p:nvPicPr>
        <p:blipFill>
          <a:blip r:embed="rId3"/>
          <a:stretch/>
        </p:blipFill>
        <p:spPr bwMode="auto">
          <a:xfrm>
            <a:off x="3553302" y="1001190"/>
            <a:ext cx="1406259" cy="495609"/>
          </a:xfrm>
          <a:prstGeom prst="rect">
            <a:avLst/>
          </a:prstGeom>
        </p:spPr>
      </p:pic>
      <p:pic>
        <p:nvPicPr>
          <p:cNvPr id="4" name="Grafik 3" descr="Symbol für die Lizenz CC BY.">
            <a:extLst>
              <a:ext uri="{FF2B5EF4-FFF2-40B4-BE49-F238E27FC236}">
                <a16:creationId xmlns:a16="http://schemas.microsoft.com/office/drawing/2014/main" id="{71A53864-88D7-BBE7-1B61-9AC4BC146FE4}"/>
              </a:ext>
            </a:extLst>
          </p:cNvPr>
          <p:cNvPicPr>
            <a:picLocks noChangeAspect="1"/>
          </p:cNvPicPr>
          <p:nvPr/>
        </p:nvPicPr>
        <p:blipFill>
          <a:blip r:embed="rId4"/>
          <a:stretch/>
        </p:blipFill>
        <p:spPr bwMode="auto">
          <a:xfrm>
            <a:off x="3581660" y="1732451"/>
            <a:ext cx="1377901" cy="485397"/>
          </a:xfrm>
          <a:prstGeom prst="rect">
            <a:avLst/>
          </a:prstGeom>
        </p:spPr>
      </p:pic>
      <p:pic>
        <p:nvPicPr>
          <p:cNvPr id="5" name="Grafik 4" descr="Symbol für die Lizenz CC BY-SA.">
            <a:extLst>
              <a:ext uri="{FF2B5EF4-FFF2-40B4-BE49-F238E27FC236}">
                <a16:creationId xmlns:a16="http://schemas.microsoft.com/office/drawing/2014/main" id="{50D8F6AA-95B5-1D1F-5799-A16D56D78E2E}"/>
              </a:ext>
            </a:extLst>
          </p:cNvPr>
          <p:cNvPicPr>
            <a:picLocks noChangeAspect="1"/>
          </p:cNvPicPr>
          <p:nvPr/>
        </p:nvPicPr>
        <p:blipFill>
          <a:blip r:embed="rId5"/>
          <a:stretch/>
        </p:blipFill>
        <p:spPr bwMode="auto">
          <a:xfrm>
            <a:off x="3581660" y="2482573"/>
            <a:ext cx="1377901" cy="485397"/>
          </a:xfrm>
          <a:prstGeom prst="rect">
            <a:avLst/>
          </a:prstGeom>
        </p:spPr>
      </p:pic>
      <p:sp>
        <p:nvSpPr>
          <p:cNvPr id="6" name="TextShape 3">
            <a:extLst>
              <a:ext uri="{FF2B5EF4-FFF2-40B4-BE49-F238E27FC236}">
                <a16:creationId xmlns:a16="http://schemas.microsoft.com/office/drawing/2014/main" id="{CF948F3E-9A28-9767-C706-E08D64B8C5C1}"/>
              </a:ext>
            </a:extLst>
          </p:cNvPr>
          <p:cNvSpPr txBox="1"/>
          <p:nvPr/>
        </p:nvSpPr>
        <p:spPr bwMode="auto">
          <a:xfrm>
            <a:off x="5207511" y="1001190"/>
            <a:ext cx="3051518" cy="1968840"/>
          </a:xfrm>
          <a:prstGeom prst="rect">
            <a:avLst/>
          </a:prstGeom>
          <a:solidFill>
            <a:srgbClr val="5B9BD5">
              <a:lumMod val="75000"/>
            </a:srgbClr>
          </a:solidFill>
          <a:ln w="3240">
            <a:noFill/>
          </a:ln>
        </p:spPr>
        <p:txBody>
          <a:bodyPr lIns="35640" tIns="35640" rIns="35640" bIns="35640" anchor="ctr"/>
          <a:lstStyle/>
          <a:p>
            <a:pPr marL="0" marR="0" lvl="0" indent="0" algn="ctr" defTabSz="914400">
              <a:lnSpc>
                <a:spcPct val="100000"/>
              </a:lnSpc>
              <a:spcBef>
                <a:spcPts val="0"/>
              </a:spcBef>
              <a:spcAft>
                <a:spcPts val="0"/>
              </a:spcAft>
              <a:buClrTx/>
              <a:buSzTx/>
              <a:buFontTx/>
              <a:buNone/>
              <a:defRPr/>
            </a:pPr>
            <a:r>
              <a:rPr lang="de-DE" sz="1800" b="0" i="0" u="none" strike="noStrike" cap="none" spc="-1">
                <a:ln>
                  <a:noFill/>
                </a:ln>
                <a:solidFill>
                  <a:srgbClr val="000000"/>
                </a:solidFill>
                <a:latin typeface="Aller Light"/>
                <a:ea typeface="Microsoft YaHei"/>
              </a:rPr>
              <a:t>verbreiten, remixen, verbessern, darauf aufbauen - auch kommerziell</a:t>
            </a:r>
            <a:endParaRPr sz="1800" b="0" i="0" u="none" strike="noStrike" cap="none" spc="0">
              <a:ln>
                <a:noFill/>
              </a:ln>
              <a:solidFill>
                <a:prstClr val="black"/>
              </a:solidFill>
              <a:latin typeface="Calibri"/>
            </a:endParaRPr>
          </a:p>
        </p:txBody>
      </p:sp>
      <p:pic>
        <p:nvPicPr>
          <p:cNvPr id="7" name="Grafik 6" descr="Symbol für die Lizenz CC BY-NC">
            <a:extLst>
              <a:ext uri="{FF2B5EF4-FFF2-40B4-BE49-F238E27FC236}">
                <a16:creationId xmlns:a16="http://schemas.microsoft.com/office/drawing/2014/main" id="{524A0024-240B-A586-6257-4E9708A8A7F5}"/>
              </a:ext>
            </a:extLst>
          </p:cNvPr>
          <p:cNvPicPr>
            <a:picLocks noChangeAspect="1"/>
          </p:cNvPicPr>
          <p:nvPr/>
        </p:nvPicPr>
        <p:blipFill>
          <a:blip r:embed="rId6"/>
          <a:stretch/>
        </p:blipFill>
        <p:spPr bwMode="auto">
          <a:xfrm>
            <a:off x="3581660" y="3209725"/>
            <a:ext cx="1377901" cy="485397"/>
          </a:xfrm>
          <a:prstGeom prst="rect">
            <a:avLst/>
          </a:prstGeom>
        </p:spPr>
      </p:pic>
      <p:pic>
        <p:nvPicPr>
          <p:cNvPr id="8" name="Grafik 7" descr="Symbol für die Lizenz CC BY-NC-SA">
            <a:extLst>
              <a:ext uri="{FF2B5EF4-FFF2-40B4-BE49-F238E27FC236}">
                <a16:creationId xmlns:a16="http://schemas.microsoft.com/office/drawing/2014/main" id="{90FDEA2F-9F23-12C9-BA0A-9B2F70BD9D6F}"/>
              </a:ext>
            </a:extLst>
          </p:cNvPr>
          <p:cNvPicPr>
            <a:picLocks noChangeAspect="1"/>
          </p:cNvPicPr>
          <p:nvPr/>
        </p:nvPicPr>
        <p:blipFill>
          <a:blip r:embed="rId7"/>
          <a:stretch/>
        </p:blipFill>
        <p:spPr bwMode="auto">
          <a:xfrm>
            <a:off x="3588168" y="3790714"/>
            <a:ext cx="1374648" cy="484251"/>
          </a:xfrm>
          <a:prstGeom prst="rect">
            <a:avLst/>
          </a:prstGeom>
        </p:spPr>
      </p:pic>
      <p:sp>
        <p:nvSpPr>
          <p:cNvPr id="9" name="TextShape 2">
            <a:extLst>
              <a:ext uri="{FF2B5EF4-FFF2-40B4-BE49-F238E27FC236}">
                <a16:creationId xmlns:a16="http://schemas.microsoft.com/office/drawing/2014/main" id="{F0C4B706-B52C-AB42-3107-622406D10150}"/>
              </a:ext>
            </a:extLst>
          </p:cNvPr>
          <p:cNvSpPr txBox="1"/>
          <p:nvPr/>
        </p:nvSpPr>
        <p:spPr bwMode="auto">
          <a:xfrm>
            <a:off x="5210031" y="3209725"/>
            <a:ext cx="3048998" cy="1065240"/>
          </a:xfrm>
          <a:prstGeom prst="rect">
            <a:avLst/>
          </a:prstGeom>
          <a:solidFill>
            <a:srgbClr val="5B9BD5">
              <a:lumMod val="60000"/>
              <a:lumOff val="40000"/>
            </a:srgbClr>
          </a:solidFill>
          <a:ln w="3240">
            <a:noFill/>
          </a:ln>
        </p:spPr>
        <p:txBody>
          <a:bodyPr lIns="35640" tIns="35640" rIns="35640" bIns="35640" anchor="ctr"/>
          <a:lstStyle/>
          <a:p>
            <a:pPr marL="0" marR="0" lvl="0" indent="0" algn="ctr" defTabSz="914400">
              <a:lnSpc>
                <a:spcPct val="100000"/>
              </a:lnSpc>
              <a:spcBef>
                <a:spcPts val="0"/>
              </a:spcBef>
              <a:spcAft>
                <a:spcPts val="0"/>
              </a:spcAft>
              <a:buClrTx/>
              <a:buSzTx/>
              <a:buFontTx/>
              <a:buNone/>
              <a:defRPr/>
            </a:pPr>
            <a:r>
              <a:rPr lang="de-DE" sz="1800" b="0" i="0" u="none" strike="noStrike" cap="none" spc="-1">
                <a:ln>
                  <a:noFill/>
                </a:ln>
                <a:solidFill>
                  <a:srgbClr val="000000"/>
                </a:solidFill>
                <a:latin typeface="Arial"/>
              </a:rPr>
              <a:t>Keine kommerzielle Nutzung </a:t>
            </a:r>
            <a:endParaRPr sz="1800" b="0" i="0" u="none" strike="noStrike" cap="none" spc="0">
              <a:ln>
                <a:noFill/>
              </a:ln>
              <a:solidFill>
                <a:prstClr val="black"/>
              </a:solidFill>
              <a:latin typeface="Calibri"/>
            </a:endParaRPr>
          </a:p>
        </p:txBody>
      </p:sp>
      <p:pic>
        <p:nvPicPr>
          <p:cNvPr id="10" name="Grafik 9" descr="Symbol für die Lizenz CC BY-ND">
            <a:extLst>
              <a:ext uri="{FF2B5EF4-FFF2-40B4-BE49-F238E27FC236}">
                <a16:creationId xmlns:a16="http://schemas.microsoft.com/office/drawing/2014/main" id="{D8C6D639-F432-5E6B-52F9-2C86C110FD60}"/>
              </a:ext>
            </a:extLst>
          </p:cNvPr>
          <p:cNvPicPr>
            <a:picLocks noChangeAspect="1"/>
          </p:cNvPicPr>
          <p:nvPr/>
        </p:nvPicPr>
        <p:blipFill>
          <a:blip r:embed="rId8"/>
          <a:stretch/>
        </p:blipFill>
        <p:spPr bwMode="auto">
          <a:xfrm>
            <a:off x="3588168" y="4472672"/>
            <a:ext cx="1374647" cy="484251"/>
          </a:xfrm>
          <a:prstGeom prst="rect">
            <a:avLst/>
          </a:prstGeom>
        </p:spPr>
      </p:pic>
      <p:pic>
        <p:nvPicPr>
          <p:cNvPr id="11" name="Grafik 10" descr="Symbol für die Lizenz CC BY-NC-ND">
            <a:extLst>
              <a:ext uri="{FF2B5EF4-FFF2-40B4-BE49-F238E27FC236}">
                <a16:creationId xmlns:a16="http://schemas.microsoft.com/office/drawing/2014/main" id="{E7531EA7-33DC-AF6C-BB17-26A14B465010}"/>
              </a:ext>
            </a:extLst>
          </p:cNvPr>
          <p:cNvPicPr>
            <a:picLocks noChangeAspect="1"/>
          </p:cNvPicPr>
          <p:nvPr/>
        </p:nvPicPr>
        <p:blipFill>
          <a:blip r:embed="rId9"/>
          <a:stretch/>
        </p:blipFill>
        <p:spPr bwMode="auto">
          <a:xfrm>
            <a:off x="3584913" y="5049938"/>
            <a:ext cx="1377902" cy="485397"/>
          </a:xfrm>
          <a:prstGeom prst="rect">
            <a:avLst/>
          </a:prstGeom>
        </p:spPr>
      </p:pic>
      <p:sp>
        <p:nvSpPr>
          <p:cNvPr id="12" name="CustomShape 5">
            <a:extLst>
              <a:ext uri="{FF2B5EF4-FFF2-40B4-BE49-F238E27FC236}">
                <a16:creationId xmlns:a16="http://schemas.microsoft.com/office/drawing/2014/main" id="{63903821-1840-D11A-0B15-E0A96F32E112}"/>
              </a:ext>
            </a:extLst>
          </p:cNvPr>
          <p:cNvSpPr/>
          <p:nvPr/>
        </p:nvSpPr>
        <p:spPr bwMode="auto">
          <a:xfrm>
            <a:off x="5207511" y="4477235"/>
            <a:ext cx="3009013" cy="1058100"/>
          </a:xfrm>
          <a:prstGeom prst="rect">
            <a:avLst/>
          </a:prstGeom>
          <a:solidFill>
            <a:srgbClr val="5B9BD5">
              <a:lumMod val="40000"/>
              <a:lumOff val="60000"/>
            </a:srgbClr>
          </a:solidFill>
          <a:ln>
            <a:noFill/>
          </a:ln>
          <a:effectLst/>
        </p:spPr>
        <p:txBody>
          <a:bodyPr lIns="90000" tIns="45000" rIns="90000" bIns="45000" anchor="ctr"/>
          <a:lstStyle/>
          <a:p>
            <a:pPr marL="0" marR="0" lvl="0" indent="0" algn="ctr" defTabSz="914400">
              <a:lnSpc>
                <a:spcPct val="100000"/>
              </a:lnSpc>
              <a:spcBef>
                <a:spcPts val="0"/>
              </a:spcBef>
              <a:spcAft>
                <a:spcPts val="0"/>
              </a:spcAft>
              <a:buClrTx/>
              <a:buSzTx/>
              <a:buFontTx/>
              <a:buNone/>
              <a:defRPr/>
            </a:pPr>
            <a:r>
              <a:rPr lang="de-DE" sz="1800" b="0" i="0" u="none" strike="noStrike" cap="none" spc="-1">
                <a:ln>
                  <a:noFill/>
                </a:ln>
                <a:solidFill>
                  <a:srgbClr val="000000"/>
                </a:solidFill>
                <a:latin typeface="Calibri"/>
                <a:ea typeface="Arial"/>
                <a:cs typeface="Arial"/>
              </a:rPr>
              <a:t>Keine Veränderungen, nur vollständige Weitergabe</a:t>
            </a:r>
            <a:endParaRPr sz="1800" b="0" i="0" u="none" strike="noStrike" cap="none" spc="0">
              <a:ln>
                <a:noFill/>
              </a:ln>
              <a:solidFill>
                <a:prstClr val="black"/>
              </a:solidFill>
              <a:latin typeface="Calibri"/>
              <a:ea typeface="Arial"/>
              <a:cs typeface="Arial"/>
            </a:endParaRPr>
          </a:p>
        </p:txBody>
      </p:sp>
      <p:sp>
        <p:nvSpPr>
          <p:cNvPr id="13" name="Textfeld 12" descr="Rechteck, das über den drei ersten Lizenzen liegt und mit &quot;OER&quot; beschriftet ist. Die ersten drei Lizenzen sind: CC Zero, CC BY und CC BY-SA">
            <a:extLst>
              <a:ext uri="{FF2B5EF4-FFF2-40B4-BE49-F238E27FC236}">
                <a16:creationId xmlns:a16="http://schemas.microsoft.com/office/drawing/2014/main" id="{74B66165-0FCC-B79F-CC7E-4ECC64A69114}"/>
              </a:ext>
            </a:extLst>
          </p:cNvPr>
          <p:cNvSpPr txBox="1"/>
          <p:nvPr/>
        </p:nvSpPr>
        <p:spPr bwMode="auto">
          <a:xfrm>
            <a:off x="3071295" y="886767"/>
            <a:ext cx="5826643" cy="2195792"/>
          </a:xfrm>
          <a:prstGeom prst="rect">
            <a:avLst/>
          </a:prstGeom>
          <a:solidFill>
            <a:srgbClr val="00B050">
              <a:alpha val="30000"/>
            </a:srgbClr>
          </a:solidFill>
          <a:ln w="25400" cap="flat">
            <a:solidFill>
              <a:srgbClr val="00B050"/>
            </a:solidFill>
            <a:miter lim="400000"/>
          </a:ln>
          <a:effectLst/>
        </p:spPr>
        <p:txBody>
          <a:bodyPr rot="0" spcFirstLastPara="1" vertOverflow="overflow" horzOverflow="overflow" vert="horz" wrap="square" lIns="35718" tIns="35718" rIns="35718" bIns="35718" numCol="1" spcCol="38100" rtlCol="0" anchor="ctr">
            <a:spAutoFit/>
          </a:bodyPr>
          <a:lstStyle/>
          <a:p>
            <a:pPr marL="0" marR="0" lvl="0" indent="0" algn="ctr" defTabSz="410765">
              <a:lnSpc>
                <a:spcPct val="100000"/>
              </a:lnSpc>
              <a:spcBef>
                <a:spcPts val="0"/>
              </a:spcBef>
              <a:spcAft>
                <a:spcPts val="0"/>
              </a:spcAft>
              <a:buClrTx/>
              <a:buSzTx/>
              <a:buFontTx/>
              <a:buNone/>
              <a:defRPr/>
            </a:pPr>
            <a:r>
              <a:rPr lang="de-DE" sz="13800" b="1" i="0" u="none" strike="noStrike" cap="none" spc="0">
                <a:ln>
                  <a:noFill/>
                </a:ln>
                <a:solidFill>
                  <a:prstClr val="black">
                    <a:lumMod val="50000"/>
                    <a:lumOff val="50000"/>
                  </a:prstClr>
                </a:solidFill>
                <a:latin typeface="Calibri"/>
              </a:rPr>
              <a:t>    OER</a:t>
            </a:r>
            <a:endParaRPr/>
          </a:p>
        </p:txBody>
      </p:sp>
      <p:sp>
        <p:nvSpPr>
          <p:cNvPr id="15" name="Textfeld 14" descr="Rechteck, das über den vier  verbleibenden Lizenzen liegt und mit &quot;Kein OER&quot; beschriftet ist. Diese Lizenzen sind: CC BY-NC, CC BY-NC-SA, CC BY-ND, CC BY-NC-ND">
            <a:extLst>
              <a:ext uri="{FF2B5EF4-FFF2-40B4-BE49-F238E27FC236}">
                <a16:creationId xmlns:a16="http://schemas.microsoft.com/office/drawing/2014/main" id="{DF137206-1C73-F232-92F2-87F09A807AEA}"/>
              </a:ext>
            </a:extLst>
          </p:cNvPr>
          <p:cNvSpPr txBox="1"/>
          <p:nvPr/>
        </p:nvSpPr>
        <p:spPr bwMode="auto">
          <a:xfrm>
            <a:off x="3071295" y="3082559"/>
            <a:ext cx="5826643" cy="2534346"/>
          </a:xfrm>
          <a:prstGeom prst="rect">
            <a:avLst/>
          </a:prstGeom>
          <a:solidFill>
            <a:srgbClr val="FFC000">
              <a:lumMod val="60000"/>
              <a:lumOff val="40000"/>
              <a:alpha val="30000"/>
            </a:srgbClr>
          </a:solidFill>
          <a:ln w="25400" cap="flat">
            <a:solidFill>
              <a:srgbClr val="FFC000">
                <a:lumMod val="60000"/>
                <a:lumOff val="40000"/>
              </a:srgbClr>
            </a:solidFill>
            <a:miter lim="400000"/>
          </a:ln>
          <a:effectLst/>
        </p:spPr>
        <p:txBody>
          <a:bodyPr rot="0" spcFirstLastPara="1" vertOverflow="overflow" horzOverflow="overflow" vert="horz" wrap="square" lIns="35718" tIns="35718" rIns="35718" bIns="35718" numCol="1" spcCol="38100" rtlCol="0" anchor="ctr">
            <a:spAutoFit/>
          </a:bodyPr>
          <a:lstStyle/>
          <a:p>
            <a:pPr marL="1254125" marR="0" lvl="0" indent="0" algn="ctr" defTabSz="410765">
              <a:lnSpc>
                <a:spcPct val="100000"/>
              </a:lnSpc>
              <a:spcBef>
                <a:spcPts val="0"/>
              </a:spcBef>
              <a:spcAft>
                <a:spcPts val="0"/>
              </a:spcAft>
              <a:buClrTx/>
              <a:buSzTx/>
              <a:buFontTx/>
              <a:buNone/>
              <a:defRPr/>
            </a:pPr>
            <a:r>
              <a:rPr lang="de-DE" sz="8000" b="1" i="0" u="none" strike="noStrike" cap="none" spc="0">
                <a:ln>
                  <a:noFill/>
                </a:ln>
                <a:solidFill>
                  <a:prstClr val="black">
                    <a:lumMod val="50000"/>
                    <a:lumOff val="50000"/>
                  </a:prstClr>
                </a:solidFill>
                <a:latin typeface="Calibri"/>
              </a:rPr>
              <a:t>Kein</a:t>
            </a:r>
            <a:br>
              <a:rPr lang="de-DE" sz="8000" b="1" i="0" u="none" strike="noStrike" cap="none" spc="0">
                <a:ln>
                  <a:noFill/>
                </a:ln>
                <a:solidFill>
                  <a:prstClr val="black">
                    <a:lumMod val="50000"/>
                    <a:lumOff val="50000"/>
                  </a:prstClr>
                </a:solidFill>
                <a:latin typeface="Calibri"/>
              </a:rPr>
            </a:br>
            <a:r>
              <a:rPr lang="de-DE" sz="8000" b="1" i="0" u="none" strike="noStrike" cap="none" spc="0">
                <a:ln>
                  <a:noFill/>
                </a:ln>
                <a:solidFill>
                  <a:prstClr val="black">
                    <a:lumMod val="50000"/>
                    <a:lumOff val="50000"/>
                  </a:prstClr>
                </a:solidFill>
                <a:latin typeface="Calibri"/>
              </a:rPr>
              <a:t>OER</a:t>
            </a:r>
            <a:endParaRPr/>
          </a:p>
        </p:txBody>
      </p:sp>
      <p:sp>
        <p:nvSpPr>
          <p:cNvPr id="2" name="Foliennummernplatzhalter 1">
            <a:extLst>
              <a:ext uri="{FF2B5EF4-FFF2-40B4-BE49-F238E27FC236}">
                <a16:creationId xmlns:a16="http://schemas.microsoft.com/office/drawing/2014/main" id="{1657B5AD-7FF9-533C-A536-C91899EEC15E}"/>
              </a:ext>
            </a:extLst>
          </p:cNvPr>
          <p:cNvSpPr>
            <a:spLocks noGrp="1"/>
          </p:cNvSpPr>
          <p:nvPr>
            <p:ph type="sldNum" sz="quarter" idx="12"/>
          </p:nvPr>
        </p:nvSpPr>
        <p:spPr bwMode="auto"/>
        <p:txBody>
          <a:bodyPr/>
          <a:lstStyle/>
          <a:p>
            <a:pPr>
              <a:defRPr/>
            </a:pPr>
            <a:fld id="{B6F15528-21DE-4FAA-801E-634DDDAF4B2B}" type="slidenum">
              <a:rPr lang="en-US"/>
              <a:t>12</a:t>
            </a:fld>
            <a:endParaRPr lang="en-US"/>
          </a:p>
        </p:txBody>
      </p:sp>
    </p:spTree>
    <p:extLst>
      <p:ext uri="{BB962C8B-B14F-4D97-AF65-F5344CB8AC3E}">
        <p14:creationId xmlns:p14="http://schemas.microsoft.com/office/powerpoint/2010/main" val="28667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prstGeom prst="rect">
            <a:avLst/>
          </a:prstGeom>
        </p:spPr>
        <p:txBody>
          <a:bodyPr/>
          <a:lstStyle/>
          <a:p>
            <a:pPr>
              <a:defRPr/>
            </a:pPr>
            <a:r>
              <a:rPr lang="de-DE" dirty="0"/>
              <a:t>Bildungspolitischer Kontext</a:t>
            </a:r>
            <a:endParaRPr dirty="0"/>
          </a:p>
        </p:txBody>
      </p:sp>
      <p:sp>
        <p:nvSpPr>
          <p:cNvPr id="2" name="Inhaltsplatzhalter 1"/>
          <p:cNvSpPr>
            <a:spLocks noGrp="1"/>
          </p:cNvSpPr>
          <p:nvPr>
            <p:ph sz="half" idx="1"/>
          </p:nvPr>
        </p:nvSpPr>
        <p:spPr bwMode="auto"/>
        <p:txBody>
          <a:bodyPr>
            <a:normAutofit/>
          </a:bodyPr>
          <a:lstStyle/>
          <a:p>
            <a:pPr>
              <a:defRPr/>
            </a:pPr>
            <a:r>
              <a:rPr lang="de-DE" u="sng" dirty="0">
                <a:hlinkClick r:id="rId3" tooltip="https://www.bmbf.de/SharedDocs/Publikationen/de/bmbf/3/691288_OER-Strategie.html"/>
              </a:rPr>
              <a:t>OER-Strategie BMBF</a:t>
            </a:r>
            <a:r>
              <a:rPr lang="de-DE" dirty="0"/>
              <a:t> (2022)</a:t>
            </a:r>
            <a:endParaRPr dirty="0"/>
          </a:p>
          <a:p>
            <a:pPr>
              <a:defRPr/>
            </a:pPr>
            <a:r>
              <a:rPr lang="de-DE" u="sng" dirty="0">
                <a:hlinkClick r:id="rId4" tooltip="https://www.wissenschaftsrat.de/download/2022/9699-22.html"/>
              </a:rPr>
              <a:t>Empfehlungen für eine zukunftsfähige Ausgestaltung von Studium und Lehre des Wissenschaftsrates</a:t>
            </a:r>
            <a:r>
              <a:rPr lang="de-DE" dirty="0"/>
              <a:t>, 2022</a:t>
            </a:r>
            <a:endParaRPr dirty="0"/>
          </a:p>
          <a:p>
            <a:pPr>
              <a:defRPr/>
            </a:pPr>
            <a:r>
              <a:rPr lang="de-DE" u="sng" dirty="0">
                <a:hlinkClick r:id="rId5" tooltip="https://www.wissenschaftsrat.de/download/2022/9848-22.pdf?__blob=publicationFile&amp;v=9"/>
              </a:rPr>
              <a:t>Empfehlungen zur Digitalisierung in Lehre und Studium des Wissenschaftsrates</a:t>
            </a:r>
            <a:r>
              <a:rPr lang="de-DE" dirty="0"/>
              <a:t>, 2022</a:t>
            </a:r>
            <a:endParaRPr dirty="0"/>
          </a:p>
          <a:p>
            <a:pPr>
              <a:defRPr/>
            </a:pPr>
            <a:r>
              <a:rPr lang="de-DE" u="sng" dirty="0">
                <a:hlinkClick r:id="rId6" tooltip="https://www.dh.nrw/fileadmin/user_upload/dh-nrw/pdf_word_Dokumente/VzD_2025_final_inkl._Anlage.pdf"/>
              </a:rPr>
              <a:t>Hochschulvereinbarung zur Digitalisierung</a:t>
            </a:r>
            <a:r>
              <a:rPr lang="de-DE" dirty="0"/>
              <a:t>, 2022</a:t>
            </a:r>
            <a:endParaRPr dirty="0"/>
          </a:p>
          <a:p>
            <a:pPr>
              <a:defRPr/>
            </a:pPr>
            <a:r>
              <a:rPr lang="de-DE" dirty="0"/>
              <a:t>UNESCO:</a:t>
            </a:r>
            <a:endParaRPr dirty="0"/>
          </a:p>
          <a:p>
            <a:pPr lvl="1">
              <a:defRPr/>
            </a:pPr>
            <a:r>
              <a:rPr lang="de-DE" u="sng" dirty="0">
                <a:hlinkClick r:id="rId7" tooltip="https://www.unesco.de/sites/default/files/2020-05/2019_Empfehlung%20Open%20Educational%20Resources.pdf"/>
              </a:rPr>
              <a:t>Empfehlungen zu Open Educational Resources </a:t>
            </a:r>
            <a:r>
              <a:rPr lang="de-DE" dirty="0"/>
              <a:t>(OER), 2019</a:t>
            </a:r>
            <a:endParaRPr dirty="0"/>
          </a:p>
          <a:p>
            <a:pPr lvl="1">
              <a:defRPr/>
            </a:pPr>
            <a:r>
              <a:rPr lang="de-DE" u="sng" dirty="0">
                <a:hlinkClick r:id="rId8" tooltip="https://unesdoc.unesco.org/ark:/48223/pf0000371129"/>
              </a:rPr>
              <a:t>Guidelines on </a:t>
            </a:r>
            <a:r>
              <a:rPr lang="de-DE" u="sng" dirty="0" err="1">
                <a:hlinkClick r:id="rId8" tooltip="https://unesdoc.unesco.org/ark:/48223/pf0000371129"/>
              </a:rPr>
              <a:t>the</a:t>
            </a:r>
            <a:r>
              <a:rPr lang="de-DE" u="sng" dirty="0">
                <a:hlinkClick r:id="rId8" tooltip="https://unesdoc.unesco.org/ark:/48223/pf0000371129"/>
              </a:rPr>
              <a:t> </a:t>
            </a:r>
            <a:r>
              <a:rPr lang="de-DE" u="sng" dirty="0" err="1">
                <a:hlinkClick r:id="rId8" tooltip="https://unesdoc.unesco.org/ark:/48223/pf0000371129"/>
              </a:rPr>
              <a:t>development</a:t>
            </a:r>
            <a:r>
              <a:rPr lang="de-DE" u="sng" dirty="0">
                <a:hlinkClick r:id="rId8" tooltip="https://unesdoc.unesco.org/ark:/48223/pf0000371129"/>
              </a:rPr>
              <a:t> </a:t>
            </a:r>
            <a:r>
              <a:rPr lang="de-DE" u="sng" dirty="0" err="1">
                <a:hlinkClick r:id="rId8" tooltip="https://unesdoc.unesco.org/ark:/48223/pf0000371129"/>
              </a:rPr>
              <a:t>of</a:t>
            </a:r>
            <a:r>
              <a:rPr lang="de-DE" u="sng" dirty="0">
                <a:hlinkClick r:id="rId8" tooltip="https://unesdoc.unesco.org/ark:/48223/pf0000371129"/>
              </a:rPr>
              <a:t> open </a:t>
            </a:r>
            <a:r>
              <a:rPr lang="de-DE" u="sng" dirty="0" err="1">
                <a:hlinkClick r:id="rId8" tooltip="https://unesdoc.unesco.org/ark:/48223/pf0000371129"/>
              </a:rPr>
              <a:t>educational</a:t>
            </a:r>
            <a:r>
              <a:rPr lang="de-DE" u="sng" dirty="0">
                <a:hlinkClick r:id="rId8" tooltip="https://unesdoc.unesco.org/ark:/48223/pf0000371129"/>
              </a:rPr>
              <a:t> </a:t>
            </a:r>
            <a:r>
              <a:rPr lang="de-DE" u="sng" dirty="0" err="1">
                <a:hlinkClick r:id="rId8" tooltip="https://unesdoc.unesco.org/ark:/48223/pf0000371129"/>
              </a:rPr>
              <a:t>resources</a:t>
            </a:r>
            <a:r>
              <a:rPr lang="de-DE" u="sng" dirty="0">
                <a:hlinkClick r:id="rId8" tooltip="https://unesdoc.unesco.org/ark:/48223/pf0000371129"/>
              </a:rPr>
              <a:t> </a:t>
            </a:r>
            <a:r>
              <a:rPr lang="de-DE" u="sng" dirty="0" err="1">
                <a:hlinkClick r:id="rId8" tooltip="https://unesdoc.unesco.org/ark:/48223/pf0000371129"/>
              </a:rPr>
              <a:t>policies</a:t>
            </a:r>
            <a:r>
              <a:rPr lang="de-DE" dirty="0"/>
              <a:t>, 2019</a:t>
            </a:r>
            <a:endParaRPr dirty="0"/>
          </a:p>
          <a:p>
            <a:pPr>
              <a:defRPr/>
            </a:pPr>
            <a:r>
              <a:rPr lang="de-DE" dirty="0"/>
              <a:t>OER-Policy an Ihrer Hochschule?</a:t>
            </a:r>
          </a:p>
        </p:txBody>
      </p:sp>
      <p:sp>
        <p:nvSpPr>
          <p:cNvPr id="4" name="Foliennummernplatzhalter 3"/>
          <p:cNvSpPr>
            <a:spLocks noGrp="1"/>
          </p:cNvSpPr>
          <p:nvPr>
            <p:ph type="sldNum" sz="quarter" idx="12"/>
          </p:nvPr>
        </p:nvSpPr>
        <p:spPr bwMode="auto"/>
        <p:txBody>
          <a:bodyPr/>
          <a:lstStyle/>
          <a:p>
            <a:pPr>
              <a:defRPr/>
            </a:pPr>
            <a:fld id="{B6F15528-21DE-4FAA-801E-634DDDAF4B2B}"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707B-E6CB-E89D-EF77-68E667471E74}"/>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0C52CCD-5E5D-BA01-AA5F-0A7C654BBAC4}"/>
              </a:ext>
            </a:extLst>
          </p:cNvPr>
          <p:cNvSpPr>
            <a:spLocks noGrp="1"/>
          </p:cNvSpPr>
          <p:nvPr>
            <p:ph type="title" idx="4294967295"/>
          </p:nvPr>
        </p:nvSpPr>
        <p:spPr>
          <a:xfrm>
            <a:off x="0" y="-1348606"/>
            <a:ext cx="10954833" cy="1215630"/>
          </a:xfrm>
        </p:spPr>
        <p:txBody>
          <a:bodyPr/>
          <a:lstStyle/>
          <a:p>
            <a:r>
              <a:rPr lang="de-DE" dirty="0" err="1"/>
              <a:t>LizenzFilter</a:t>
            </a:r>
            <a:r>
              <a:rPr lang="de-DE" dirty="0"/>
              <a:t> bei Google</a:t>
            </a:r>
          </a:p>
        </p:txBody>
      </p:sp>
      <p:pic>
        <p:nvPicPr>
          <p:cNvPr id="4" name="Grafik 3" descr="Screenshot Google Startseite mit markiertem Wort &quot;Einstellungen&quot; in der rechten unteren Ecke.">
            <a:extLst>
              <a:ext uri="{FF2B5EF4-FFF2-40B4-BE49-F238E27FC236}">
                <a16:creationId xmlns:a16="http://schemas.microsoft.com/office/drawing/2014/main" id="{DA72C9A5-8317-80D3-88E8-47A7472F1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145" y="666526"/>
            <a:ext cx="6115532" cy="3592265"/>
          </a:xfrm>
          <a:prstGeom prst="rect">
            <a:avLst/>
          </a:prstGeom>
          <a:ln w="15875">
            <a:solidFill>
              <a:schemeClr val="accent1"/>
            </a:solidFill>
          </a:ln>
        </p:spPr>
      </p:pic>
      <p:sp>
        <p:nvSpPr>
          <p:cNvPr id="3" name="Rechteck 2">
            <a:extLst>
              <a:ext uri="{FF2B5EF4-FFF2-40B4-BE49-F238E27FC236}">
                <a16:creationId xmlns:a16="http://schemas.microsoft.com/office/drawing/2014/main" id="{7FB94EBA-2225-7B20-9AAE-082545DDF1AA}"/>
              </a:ext>
            </a:extLst>
          </p:cNvPr>
          <p:cNvSpPr/>
          <p:nvPr/>
        </p:nvSpPr>
        <p:spPr>
          <a:xfrm>
            <a:off x="1882140" y="4284028"/>
            <a:ext cx="1740311" cy="418400"/>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de-DE" sz="800" b="0" i="0" u="none" strike="noStrike" cap="none" spc="0" normalizeH="0" baseline="0" dirty="0">
                <a:ln>
                  <a:noFill/>
                </a:ln>
                <a:solidFill>
                  <a:schemeClr val="tx1"/>
                </a:solidFill>
                <a:effectLst/>
                <a:uFillTx/>
                <a:latin typeface="Helvetica Light"/>
                <a:ea typeface="Helvetica Light"/>
                <a:cs typeface="Helvetica Light"/>
                <a:sym typeface="Helvetica Light"/>
              </a:rPr>
              <a:t>Screenshot nicht</a:t>
            </a:r>
            <a:r>
              <a:rPr kumimoji="0" lang="de-DE" sz="800" b="0" i="0" u="none" strike="noStrike" cap="none" spc="0" normalizeH="0" dirty="0">
                <a:ln>
                  <a:noFill/>
                </a:ln>
                <a:solidFill>
                  <a:schemeClr val="tx1"/>
                </a:solidFill>
                <a:effectLst/>
                <a:uFillTx/>
                <a:latin typeface="Helvetica Light"/>
                <a:ea typeface="Helvetica Light"/>
                <a:cs typeface="Helvetica Light"/>
                <a:sym typeface="Helvetica Light"/>
              </a:rPr>
              <a:t> unter freier Lizenz</a:t>
            </a:r>
            <a:endParaRPr kumimoji="0" lang="de-DE" sz="8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pic>
        <p:nvPicPr>
          <p:cNvPr id="8" name="Grafik 7" descr="Screenshot Google &quot;Erweiterte Suche&quot; mit Markierung des Filterkriteriums &quot;Nutzungsrechte&quot;. ">
            <a:extLst>
              <a:ext uri="{FF2B5EF4-FFF2-40B4-BE49-F238E27FC236}">
                <a16:creationId xmlns:a16="http://schemas.microsoft.com/office/drawing/2014/main" id="{70B728D1-AAC3-D70A-93CE-114D6807520C}"/>
              </a:ext>
            </a:extLst>
          </p:cNvPr>
          <p:cNvPicPr/>
          <p:nvPr/>
        </p:nvPicPr>
        <p:blipFill>
          <a:blip r:embed="rId3"/>
          <a:stretch>
            <a:fillRect/>
          </a:stretch>
        </p:blipFill>
        <p:spPr>
          <a:xfrm>
            <a:off x="4012276" y="1651375"/>
            <a:ext cx="5760720" cy="4090035"/>
          </a:xfrm>
          <a:prstGeom prst="rect">
            <a:avLst/>
          </a:prstGeom>
          <a:ln w="15875">
            <a:solidFill>
              <a:schemeClr val="accent1"/>
            </a:solidFill>
          </a:ln>
        </p:spPr>
      </p:pic>
      <p:sp>
        <p:nvSpPr>
          <p:cNvPr id="2" name="Rechteck 1">
            <a:extLst>
              <a:ext uri="{FF2B5EF4-FFF2-40B4-BE49-F238E27FC236}">
                <a16:creationId xmlns:a16="http://schemas.microsoft.com/office/drawing/2014/main" id="{122136A9-EC26-F08B-6220-1D68650E174E}"/>
              </a:ext>
            </a:extLst>
          </p:cNvPr>
          <p:cNvSpPr/>
          <p:nvPr/>
        </p:nvSpPr>
        <p:spPr>
          <a:xfrm>
            <a:off x="3944569" y="5746454"/>
            <a:ext cx="1740311" cy="418400"/>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de-DE" sz="800" b="0" i="0" u="none" strike="noStrike" cap="none" spc="0" normalizeH="0" baseline="0" dirty="0">
                <a:ln>
                  <a:noFill/>
                </a:ln>
                <a:solidFill>
                  <a:schemeClr val="tx1"/>
                </a:solidFill>
                <a:effectLst/>
                <a:uFillTx/>
                <a:latin typeface="Helvetica Light"/>
                <a:ea typeface="Helvetica Light"/>
                <a:cs typeface="Helvetica Light"/>
                <a:sym typeface="Helvetica Light"/>
              </a:rPr>
              <a:t>Screenshot nicht</a:t>
            </a:r>
            <a:r>
              <a:rPr kumimoji="0" lang="de-DE" sz="800" b="0" i="0" u="none" strike="noStrike" cap="none" spc="0" normalizeH="0" dirty="0">
                <a:ln>
                  <a:noFill/>
                </a:ln>
                <a:solidFill>
                  <a:schemeClr val="tx1"/>
                </a:solidFill>
                <a:effectLst/>
                <a:uFillTx/>
                <a:latin typeface="Helvetica Light"/>
                <a:ea typeface="Helvetica Light"/>
                <a:cs typeface="Helvetica Light"/>
                <a:sym typeface="Helvetica Light"/>
              </a:rPr>
              <a:t> unter freier Lizenz</a:t>
            </a:r>
            <a:endParaRPr kumimoji="0" lang="de-DE" sz="800" b="0" i="0" u="none" strike="noStrike" cap="none" spc="0" normalizeH="0" baseline="0" dirty="0">
              <a:ln>
                <a:noFill/>
              </a:ln>
              <a:solidFill>
                <a:schemeClr val="tx1"/>
              </a:solidFill>
              <a:effectLst/>
              <a:uFillTx/>
              <a:latin typeface="Helvetica Light"/>
              <a:ea typeface="Helvetica Light"/>
              <a:cs typeface="Helvetica Light"/>
              <a:sym typeface="Helvetica Light"/>
            </a:endParaRPr>
          </a:p>
        </p:txBody>
      </p:sp>
      <p:sp>
        <p:nvSpPr>
          <p:cNvPr id="5" name="Foliennummernplatzhalter 4">
            <a:extLst>
              <a:ext uri="{FF2B5EF4-FFF2-40B4-BE49-F238E27FC236}">
                <a16:creationId xmlns:a16="http://schemas.microsoft.com/office/drawing/2014/main" id="{C28BC477-7BA6-965A-9808-F024B132888D}"/>
              </a:ext>
            </a:extLst>
          </p:cNvPr>
          <p:cNvSpPr>
            <a:spLocks noGrp="1"/>
          </p:cNvSpPr>
          <p:nvPr>
            <p:ph type="sldNum" sz="quarter" idx="12"/>
          </p:nvPr>
        </p:nvSpPr>
        <p:spPr/>
        <p:txBody>
          <a:bodyPr/>
          <a:lstStyle/>
          <a:p>
            <a:pPr>
              <a:defRPr/>
            </a:pPr>
            <a:fld id="{833FA4B0-7731-EC49-88EA-B5E921ABE78A}" type="slidenum">
              <a:rPr lang="de-DE" smtClean="0"/>
              <a:t>14</a:t>
            </a:fld>
            <a:endParaRPr lang="de-DE"/>
          </a:p>
        </p:txBody>
      </p:sp>
    </p:spTree>
    <p:extLst>
      <p:ext uri="{BB962C8B-B14F-4D97-AF65-F5344CB8AC3E}">
        <p14:creationId xmlns:p14="http://schemas.microsoft.com/office/powerpoint/2010/main" val="38894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3"/>
          <p:cNvSpPr>
            <a:spLocks noGrp="1"/>
          </p:cNvSpPr>
          <p:nvPr>
            <p:ph type="title"/>
          </p:nvPr>
        </p:nvSpPr>
        <p:spPr bwMode="auto">
          <a:prstGeom prst="rect">
            <a:avLst/>
          </a:prstGeom>
        </p:spPr>
        <p:txBody>
          <a:bodyPr/>
          <a:lstStyle/>
          <a:p>
            <a:pPr>
              <a:defRPr/>
            </a:pPr>
            <a:r>
              <a:rPr lang="de-DE" dirty="0"/>
              <a:t>Quellen für die Hochschullehre</a:t>
            </a:r>
            <a:endParaRPr dirty="0"/>
          </a:p>
        </p:txBody>
      </p:sp>
      <p:sp>
        <p:nvSpPr>
          <p:cNvPr id="2" name="Inhaltsplatzhalter 1"/>
          <p:cNvSpPr>
            <a:spLocks noGrp="1"/>
          </p:cNvSpPr>
          <p:nvPr>
            <p:ph sz="half" idx="1"/>
          </p:nvPr>
        </p:nvSpPr>
        <p:spPr bwMode="auto"/>
        <p:txBody>
          <a:bodyPr>
            <a:normAutofit/>
          </a:bodyPr>
          <a:lstStyle/>
          <a:p>
            <a:pPr marL="0" indent="0">
              <a:buNone/>
              <a:defRPr/>
            </a:pPr>
            <a:r>
              <a:rPr lang="de-DE" sz="2000" dirty="0"/>
              <a:t>Hochschule</a:t>
            </a:r>
          </a:p>
          <a:p>
            <a:pPr>
              <a:defRPr/>
            </a:pPr>
            <a:r>
              <a:rPr lang="de-DE" sz="2000" u="sng" dirty="0">
                <a:hlinkClick r:id="rId3" tooltip="https://oersi.de/resources/"/>
              </a:rPr>
              <a:t>Suchindex </a:t>
            </a:r>
            <a:r>
              <a:rPr lang="de-DE" sz="2000" u="sng" dirty="0" err="1">
                <a:hlinkClick r:id="rId3" tooltip="https://oersi.de/resources/"/>
              </a:rPr>
              <a:t>OERsi</a:t>
            </a:r>
            <a:br>
              <a:rPr lang="de-DE" sz="2000" dirty="0"/>
            </a:br>
            <a:r>
              <a:rPr lang="de-DE" sz="2000" dirty="0"/>
              <a:t>Suchmaschine für OER für die Hochschullehre (aus deutschen Portalen)</a:t>
            </a:r>
          </a:p>
          <a:p>
            <a:pPr>
              <a:defRPr/>
            </a:pPr>
            <a:r>
              <a:rPr lang="de-DE" sz="2000" dirty="0">
                <a:hlinkClick r:id="rId4"/>
              </a:rPr>
              <a:t>Twillo</a:t>
            </a:r>
            <a:br>
              <a:rPr lang="de-DE" sz="2000" dirty="0"/>
            </a:br>
            <a:r>
              <a:rPr lang="de-DE" sz="2000" dirty="0"/>
              <a:t>Veröffentlichungsmöglichkeit mit eigenem Account; getragen durch das Land Niedersachsen, kooperiert mit:</a:t>
            </a:r>
          </a:p>
          <a:p>
            <a:pPr>
              <a:defRPr/>
            </a:pPr>
            <a:r>
              <a:rPr lang="de-DE" sz="1800" u="sng" dirty="0">
                <a:hlinkClick r:id="rId5" tooltip="https://orca.nrw/"/>
              </a:rPr>
              <a:t>ORCA.nrw</a:t>
            </a:r>
            <a:br>
              <a:rPr lang="de-DE" sz="1800" dirty="0"/>
            </a:br>
            <a:r>
              <a:rPr lang="de-DE" sz="1800" dirty="0"/>
              <a:t>Landesportal für Studium und Lehre des Landes Nordrhein-Westfalen, getragen von allen öffentlich-rechtlichen Hochschulen des Landes</a:t>
            </a:r>
            <a:endParaRPr dirty="0"/>
          </a:p>
          <a:p>
            <a:pPr marL="0" indent="0">
              <a:buNone/>
              <a:defRPr/>
            </a:pPr>
            <a:endParaRPr lang="de-DE" dirty="0"/>
          </a:p>
          <a:p>
            <a:pPr>
              <a:defRPr/>
            </a:pPr>
            <a:endParaRPr lang="de-DE" dirty="0"/>
          </a:p>
          <a:p>
            <a:pPr>
              <a:defRPr/>
            </a:pPr>
            <a:endParaRPr lang="de-DE" dirty="0"/>
          </a:p>
        </p:txBody>
      </p:sp>
      <p:sp>
        <p:nvSpPr>
          <p:cNvPr id="5" name="Inhaltsplatzhalter 4"/>
          <p:cNvSpPr>
            <a:spLocks noGrp="1"/>
          </p:cNvSpPr>
          <p:nvPr>
            <p:ph sz="half" idx="13"/>
          </p:nvPr>
        </p:nvSpPr>
        <p:spPr bwMode="auto"/>
        <p:txBody>
          <a:bodyPr/>
          <a:lstStyle/>
          <a:p>
            <a:pPr marL="0" indent="0">
              <a:buNone/>
              <a:defRPr/>
            </a:pPr>
            <a:r>
              <a:rPr lang="de-DE" sz="2000" dirty="0"/>
              <a:t>Schule</a:t>
            </a:r>
            <a:endParaRPr dirty="0"/>
          </a:p>
          <a:p>
            <a:pPr>
              <a:defRPr/>
            </a:pPr>
            <a:r>
              <a:rPr lang="de-DE" sz="2000" u="sng" dirty="0">
                <a:hlinkClick r:id="rId6" tooltip="https://wirlernenonline.de/"/>
              </a:rPr>
              <a:t>Wir lernen online</a:t>
            </a:r>
            <a:br>
              <a:rPr lang="de-DE" sz="2000" dirty="0"/>
            </a:br>
            <a:r>
              <a:rPr lang="de-DE" sz="2000" dirty="0"/>
              <a:t>Portal mit schulischen OER als explizite Mission, verschiedene Filtermöglichkeiten, auch Schulfächer</a:t>
            </a:r>
            <a:endParaRPr dirty="0"/>
          </a:p>
          <a:p>
            <a:pPr>
              <a:defRPr/>
            </a:pPr>
            <a:r>
              <a:rPr lang="de-DE" sz="2000" u="sng" dirty="0">
                <a:hlinkClick r:id="rId7" tooltip="https://unterrichten.zum.de/wiki/Hauptseite"/>
              </a:rPr>
              <a:t>ZUM Unterrichten</a:t>
            </a:r>
            <a:br>
              <a:rPr lang="de-DE" sz="2000" dirty="0"/>
            </a:br>
            <a:r>
              <a:rPr lang="de-DE" sz="2000" dirty="0"/>
              <a:t>offene, nicht-kommerzielle Plattform für Unterrichtsmaterialien und Unterrichtsideen, nach Schulfächern geordnet</a:t>
            </a:r>
            <a:endParaRPr dirty="0"/>
          </a:p>
          <a:p>
            <a:pPr>
              <a:defRPr/>
            </a:pPr>
            <a:endParaRPr lang="de-DE" dirty="0"/>
          </a:p>
        </p:txBody>
      </p:sp>
      <p:sp>
        <p:nvSpPr>
          <p:cNvPr id="3" name="Foliennummernplatzhalter 2"/>
          <p:cNvSpPr>
            <a:spLocks noGrp="1"/>
          </p:cNvSpPr>
          <p:nvPr>
            <p:ph type="sldNum" sz="quarter" idx="12"/>
          </p:nvPr>
        </p:nvSpPr>
        <p:spPr bwMode="auto"/>
        <p:txBody>
          <a:bodyPr/>
          <a:lstStyle/>
          <a:p>
            <a:pPr>
              <a:defRPr/>
            </a:pPr>
            <a:fld id="{B6F15528-21DE-4FAA-801E-634DDDAF4B2B}"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8EA9E-A4D1-49F4-A23F-E3FB57FE0254}"/>
              </a:ext>
            </a:extLst>
          </p:cNvPr>
          <p:cNvSpPr>
            <a:spLocks noGrp="1"/>
          </p:cNvSpPr>
          <p:nvPr>
            <p:ph type="title" idx="4294967295"/>
          </p:nvPr>
        </p:nvSpPr>
        <p:spPr>
          <a:xfrm>
            <a:off x="1524000" y="-1325563"/>
            <a:ext cx="7886700" cy="1325563"/>
          </a:xfrm>
          <a:prstGeom prst="rect">
            <a:avLst/>
          </a:prstGeom>
        </p:spPr>
        <p:txBody>
          <a:bodyPr/>
          <a:lstStyle/>
          <a:p>
            <a:r>
              <a:rPr lang="de-DE" dirty="0"/>
              <a:t>TULLU+V Regel</a:t>
            </a:r>
          </a:p>
        </p:txBody>
      </p:sp>
      <p:graphicFrame>
        <p:nvGraphicFramePr>
          <p:cNvPr id="3" name="Diagramm 2" descr="T U L L U + V Regel&#10;T&#10; Titel (eventuell mit Beschreibung des Mediums: Bild; ab 4.0 keine Pflicht)&#10;U&#10; UrheberIn (wie selber genannt, auch Link)&#10;L&#10; Lizenz (wie gefunden, Versionsnummer wird angegeben, ggf. Länderzusatz wie DE)&#10;L&#10; Link zur Lizenz (2 Möglichkeiten: rechtsverbind-licher Text oder vereinfachte Zusammenfassung)&#10;U&#10; Ursprungsort (meist angegeben mit einem Link)&#10;V&#10; Veränderungen müssen angegeben werden (z.B. Bild zugeschnitten, Übersetzung aus Englischen)&#10;">
            <a:extLst>
              <a:ext uri="{FF2B5EF4-FFF2-40B4-BE49-F238E27FC236}">
                <a16:creationId xmlns:a16="http://schemas.microsoft.com/office/drawing/2014/main" id="{B3ABA22B-88DE-472A-8989-C68391A66DF6}"/>
              </a:ext>
            </a:extLst>
          </p:cNvPr>
          <p:cNvGraphicFramePr/>
          <p:nvPr>
            <p:extLst>
              <p:ext uri="{D42A27DB-BD31-4B8C-83A1-F6EECF244321}">
                <p14:modId xmlns:p14="http://schemas.microsoft.com/office/powerpoint/2010/main" val="2716804796"/>
              </p:ext>
            </p:extLst>
          </p:nvPr>
        </p:nvGraphicFramePr>
        <p:xfrm>
          <a:off x="2035284" y="373285"/>
          <a:ext cx="4799705" cy="5633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 3" descr="Beispielbild, das einen Briefkasten zeigt">
            <a:extLst>
              <a:ext uri="{FF2B5EF4-FFF2-40B4-BE49-F238E27FC236}">
                <a16:creationId xmlns:a16="http://schemas.microsoft.com/office/drawing/2014/main" id="{04A64F85-7E23-434E-8DDE-5213FF3403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238" y="1496350"/>
            <a:ext cx="3009419" cy="2257064"/>
          </a:xfrm>
          <a:prstGeom prst="rect">
            <a:avLst/>
          </a:prstGeom>
        </p:spPr>
      </p:pic>
      <p:sp>
        <p:nvSpPr>
          <p:cNvPr id="5" name="Rechteck 4">
            <a:extLst>
              <a:ext uri="{FF2B5EF4-FFF2-40B4-BE49-F238E27FC236}">
                <a16:creationId xmlns:a16="http://schemas.microsoft.com/office/drawing/2014/main" id="{E1153A38-FC65-480F-B95C-633558621FAD}"/>
              </a:ext>
            </a:extLst>
          </p:cNvPr>
          <p:cNvSpPr/>
          <p:nvPr/>
        </p:nvSpPr>
        <p:spPr>
          <a:xfrm>
            <a:off x="8085238" y="3866268"/>
            <a:ext cx="3009419" cy="1157467"/>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pPr defTabSz="410765" rtl="0" hangingPunct="0">
              <a:defRPr/>
            </a:pPr>
            <a:r>
              <a:rPr lang="de-DE" dirty="0">
                <a:solidFill>
                  <a:srgbClr val="000000"/>
                </a:solidFill>
                <a:latin typeface="Arial"/>
                <a:sym typeface="Arial"/>
              </a:rPr>
              <a:t>Foto „Briefe“ von </a:t>
            </a:r>
            <a:r>
              <a:rPr lang="de-DE" dirty="0">
                <a:solidFill>
                  <a:srgbClr val="000000"/>
                </a:solidFill>
                <a:latin typeface="Arial"/>
                <a:sym typeface="Arial"/>
                <a:hlinkClick r:id="rId8"/>
              </a:rPr>
              <a:t>Jöran Muuß-Merholz</a:t>
            </a:r>
            <a:r>
              <a:rPr lang="de-DE" dirty="0">
                <a:solidFill>
                  <a:srgbClr val="000000"/>
                </a:solidFill>
                <a:latin typeface="Arial"/>
                <a:sym typeface="Arial"/>
              </a:rPr>
              <a:t> unter der Lizenz </a:t>
            </a:r>
            <a:r>
              <a:rPr lang="de-DE" dirty="0">
                <a:solidFill>
                  <a:srgbClr val="000000"/>
                </a:solidFill>
                <a:latin typeface="Arial"/>
                <a:sym typeface="Arial"/>
                <a:hlinkClick r:id="rId9"/>
              </a:rPr>
              <a:t>CC BY-SA 2.0</a:t>
            </a:r>
            <a:r>
              <a:rPr lang="de-DE" dirty="0">
                <a:solidFill>
                  <a:srgbClr val="000000"/>
                </a:solidFill>
                <a:latin typeface="Arial"/>
                <a:sym typeface="Arial"/>
              </a:rPr>
              <a:t> via </a:t>
            </a:r>
            <a:r>
              <a:rPr lang="de-DE" dirty="0">
                <a:solidFill>
                  <a:srgbClr val="000000"/>
                </a:solidFill>
                <a:latin typeface="Arial"/>
                <a:sym typeface="Arial"/>
                <a:hlinkClick r:id="rId10"/>
              </a:rPr>
              <a:t>Flickr</a:t>
            </a:r>
            <a:endParaRPr lang="de-DE" dirty="0">
              <a:solidFill>
                <a:srgbClr val="000000"/>
              </a:solidFill>
              <a:latin typeface="Arial"/>
              <a:sym typeface="Arial"/>
            </a:endParaRPr>
          </a:p>
        </p:txBody>
      </p:sp>
    </p:spTree>
    <p:extLst>
      <p:ext uri="{BB962C8B-B14F-4D97-AF65-F5344CB8AC3E}">
        <p14:creationId xmlns:p14="http://schemas.microsoft.com/office/powerpoint/2010/main" val="214122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sz="half" idx="1"/>
          </p:nvPr>
        </p:nvSpPr>
        <p:spPr bwMode="auto"/>
        <p:txBody>
          <a:bodyPr>
            <a:normAutofit fontScale="92500" lnSpcReduction="20000"/>
          </a:bodyPr>
          <a:lstStyle/>
          <a:p>
            <a:pPr>
              <a:defRPr/>
            </a:pPr>
            <a:r>
              <a:rPr lang="de-DE" sz="2000" dirty="0"/>
              <a:t>CC-Lizenzen und OER der </a:t>
            </a:r>
            <a:r>
              <a:rPr lang="de-DE" sz="2000" dirty="0" err="1"/>
              <a:t>UzK</a:t>
            </a:r>
            <a:r>
              <a:rPr lang="de-DE" sz="2000" dirty="0"/>
              <a:t>, </a:t>
            </a:r>
            <a:r>
              <a:rPr lang="de-DE" sz="2000" u="sng" dirty="0">
                <a:hlinkClick r:id="rId3" tooltip="https://portal.uni-koeln.de/digital-education/offene-bildungsmaterialien"/>
              </a:rPr>
              <a:t>Link</a:t>
            </a:r>
            <a:endParaRPr lang="de-DE" sz="2000" dirty="0"/>
          </a:p>
          <a:p>
            <a:pPr>
              <a:defRPr/>
            </a:pPr>
            <a:r>
              <a:rPr lang="de-DE" sz="2000" u="sng" dirty="0">
                <a:hlinkClick r:id="rId4" tooltip="http://openilias.uni-goettingen.de/openilias/goto_openilias_crs_369.html"/>
              </a:rPr>
              <a:t>OER-Lernmodul</a:t>
            </a:r>
            <a:r>
              <a:rPr lang="de-DE" sz="2000" dirty="0"/>
              <a:t> in ILIAS als Beispiel für OER und Umsetzung</a:t>
            </a:r>
            <a:endParaRPr dirty="0"/>
          </a:p>
          <a:p>
            <a:pPr>
              <a:defRPr/>
            </a:pPr>
            <a:r>
              <a:rPr lang="de-DE" sz="2000" u="sng" dirty="0" err="1">
                <a:hlinkClick r:id="rId5" tooltip="https://oerhoernchen.de/"/>
              </a:rPr>
              <a:t>OERhörnchen</a:t>
            </a:r>
            <a:r>
              <a:rPr lang="de-DE" sz="2000" dirty="0"/>
              <a:t> OER-Meta-Suchmaschine und CC-Lizenz vergabe (über Reiter Bildungsteiler Erstellung einer OER-CC-Lizenz)</a:t>
            </a:r>
            <a:endParaRPr dirty="0"/>
          </a:p>
          <a:p>
            <a:pPr>
              <a:defRPr/>
            </a:pPr>
            <a:r>
              <a:rPr lang="de-DE" sz="2000" u="sng" dirty="0">
                <a:hlinkClick r:id="rId6" tooltip="https://creativecommons.org/choose/?lang=de"/>
              </a:rPr>
              <a:t>CC Licence </a:t>
            </a:r>
            <a:r>
              <a:rPr lang="de-DE" sz="2000" u="sng" dirty="0" err="1">
                <a:hlinkClick r:id="rId6" tooltip="https://creativecommons.org/choose/?lang=de"/>
              </a:rPr>
              <a:t>Chooser</a:t>
            </a:r>
            <a:r>
              <a:rPr lang="de-DE" sz="2000" dirty="0"/>
              <a:t> (Erstellung einer CC-Lizenz)</a:t>
            </a:r>
          </a:p>
          <a:p>
            <a:pPr>
              <a:defRPr/>
            </a:pPr>
            <a:r>
              <a:rPr lang="de-DE" sz="2000" dirty="0"/>
              <a:t>Rechtsinformationsstelle auf ORCA.nrw, </a:t>
            </a:r>
            <a:r>
              <a:rPr lang="de-DE" sz="2000" u="sng" dirty="0">
                <a:hlinkClick r:id="rId7" tooltip="https://www.orca.nrw/lehrende/rechtsinformation"/>
              </a:rPr>
              <a:t>Link</a:t>
            </a:r>
            <a:endParaRPr lang="de-DE" sz="2000" dirty="0"/>
          </a:p>
          <a:p>
            <a:pPr>
              <a:defRPr/>
            </a:pPr>
            <a:r>
              <a:rPr lang="de-DE" sz="2000" dirty="0">
                <a:hlinkClick r:id="rId8"/>
              </a:rPr>
              <a:t>iRights.info</a:t>
            </a:r>
            <a:endParaRPr lang="de-DE" sz="2000" dirty="0"/>
          </a:p>
          <a:p>
            <a:pPr>
              <a:defRPr/>
            </a:pPr>
            <a:r>
              <a:rPr lang="de-DE" sz="2000" dirty="0">
                <a:hlinkClick r:id="rId9"/>
              </a:rPr>
              <a:t>Urheberrechtsgesetz</a:t>
            </a:r>
            <a:r>
              <a:rPr lang="de-DE" sz="2000" dirty="0"/>
              <a:t> online</a:t>
            </a:r>
          </a:p>
          <a:p>
            <a:pPr>
              <a:defRPr/>
            </a:pPr>
            <a:r>
              <a:rPr lang="de-DE" sz="2000" dirty="0"/>
              <a:t>Video (20 Min.): </a:t>
            </a:r>
            <a:r>
              <a:rPr lang="de-DE" sz="2000" dirty="0">
                <a:hlinkClick r:id="rId10"/>
              </a:rPr>
              <a:t>Einführung in Urheberrecht und freie Lizenzen</a:t>
            </a:r>
            <a:r>
              <a:rPr lang="de-DE" sz="2000" dirty="0"/>
              <a:t>, Prof. Dr. Paul Klimpel, Link</a:t>
            </a:r>
          </a:p>
          <a:p>
            <a:pPr>
              <a:defRPr/>
            </a:pPr>
            <a:r>
              <a:rPr lang="de-DE" sz="2000" dirty="0"/>
              <a:t>Video (1:32 h): </a:t>
            </a:r>
            <a:r>
              <a:rPr lang="de-DE" sz="2000" dirty="0">
                <a:hlinkClick r:id="rId11"/>
              </a:rPr>
              <a:t>Urheberrecht 2021, 01 Grundlagen</a:t>
            </a:r>
            <a:r>
              <a:rPr lang="de-DE" sz="2000" dirty="0"/>
              <a:t>, Prof. Dr. Michael </a:t>
            </a:r>
            <a:r>
              <a:rPr lang="de-DE" sz="2000" dirty="0" err="1"/>
              <a:t>Beurskens</a:t>
            </a:r>
            <a:r>
              <a:rPr lang="de-DE" sz="2000" dirty="0"/>
              <a:t>, Link</a:t>
            </a:r>
          </a:p>
          <a:p>
            <a:pPr>
              <a:defRPr/>
            </a:pPr>
            <a:r>
              <a:rPr lang="de-DE" sz="2100" u="sng" dirty="0">
                <a:hlinkClick r:id="rId12" tooltip="https://irights.info/artikel/oer-creative-commons-noncommercial/28879"/>
              </a:rPr>
              <a:t>Artikel</a:t>
            </a:r>
            <a:r>
              <a:rPr lang="de-DE" sz="2100" dirty="0"/>
              <a:t> zum Problem des NC-Bausteins</a:t>
            </a:r>
          </a:p>
          <a:p>
            <a:pPr>
              <a:defRPr/>
            </a:pPr>
            <a:endParaRPr dirty="0"/>
          </a:p>
        </p:txBody>
      </p:sp>
      <p:sp>
        <p:nvSpPr>
          <p:cNvPr id="3" name="Titel 2"/>
          <p:cNvSpPr>
            <a:spLocks noGrp="1"/>
          </p:cNvSpPr>
          <p:nvPr>
            <p:ph type="title"/>
          </p:nvPr>
        </p:nvSpPr>
        <p:spPr bwMode="auto">
          <a:prstGeom prst="rect">
            <a:avLst/>
          </a:prstGeom>
        </p:spPr>
        <p:txBody>
          <a:bodyPr/>
          <a:lstStyle/>
          <a:p>
            <a:pPr>
              <a:defRPr/>
            </a:pPr>
            <a:r>
              <a:rPr lang="de-DE"/>
              <a:t>Weitere Links</a:t>
            </a:r>
            <a:endParaRPr/>
          </a:p>
        </p:txBody>
      </p:sp>
      <p:sp>
        <p:nvSpPr>
          <p:cNvPr id="4" name="Foliennummernplatzhalter 3"/>
          <p:cNvSpPr>
            <a:spLocks noGrp="1"/>
          </p:cNvSpPr>
          <p:nvPr>
            <p:ph type="sldNum" sz="quarter" idx="12"/>
          </p:nvPr>
        </p:nvSpPr>
        <p:spPr bwMode="auto"/>
        <p:txBody>
          <a:bodyPr/>
          <a:lstStyle/>
          <a:p>
            <a:pPr>
              <a:defRPr/>
            </a:pPr>
            <a:fld id="{B6F15528-21DE-4FAA-801E-634DDDAF4B2B}"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047BFC85-BFC6-07AD-B379-A6B3909D4728}"/>
              </a:ext>
            </a:extLst>
          </p:cNvPr>
          <p:cNvSpPr>
            <a:spLocks noGrp="1"/>
          </p:cNvSpPr>
          <p:nvPr>
            <p:ph type="title"/>
          </p:nvPr>
        </p:nvSpPr>
        <p:spPr>
          <a:xfrm>
            <a:off x="779407" y="1732247"/>
            <a:ext cx="5210175" cy="2852737"/>
          </a:xfrm>
        </p:spPr>
        <p:txBody>
          <a:bodyPr/>
          <a:lstStyle/>
          <a:p>
            <a:r>
              <a:rPr lang="de-DE" dirty="0"/>
              <a:t>Ich stehe für Rückfragen zur Verfügung.</a:t>
            </a:r>
          </a:p>
        </p:txBody>
      </p:sp>
      <p:pic>
        <p:nvPicPr>
          <p:cNvPr id="7" name="Bildplatzhalter 6">
            <a:extLst>
              <a:ext uri="{FF2B5EF4-FFF2-40B4-BE49-F238E27FC236}">
                <a16:creationId xmlns:a16="http://schemas.microsoft.com/office/drawing/2014/main" id="{484EF868-7715-535A-7CFE-991DA7C2E2D6}"/>
              </a:ext>
              <a:ext uri="{C183D7F6-B498-43B3-948B-1728B52AA6E4}">
                <adec:decorative xmlns:adec="http://schemas.microsoft.com/office/drawing/2017/decorative" val="1"/>
              </a:ext>
            </a:extLst>
          </p:cNvPr>
          <p:cNvPicPr>
            <a:picLocks noGrp="1" noChangeAspect="1"/>
          </p:cNvPicPr>
          <p:nvPr>
            <p:ph type="pic" sz="quarter" idx="17"/>
          </p:nvPr>
        </p:nvPicPr>
        <p:blipFill>
          <a:blip r:embed="rId3"/>
          <a:srcRect l="858" r="858"/>
          <a:stretch>
            <a:fillRect/>
          </a:stretch>
        </p:blipFill>
        <p:spPr/>
      </p:pic>
      <p:pic>
        <p:nvPicPr>
          <p:cNvPr id="19" name="Picture 6" descr="CC BY 4.0">
            <a:hlinkClick r:id="rId4"/>
            <a:extLst>
              <a:ext uri="{FF2B5EF4-FFF2-40B4-BE49-F238E27FC236}">
                <a16:creationId xmlns:a16="http://schemas.microsoft.com/office/drawing/2014/main" id="{3D29C6AE-81F7-236F-FBCA-83606FBDE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652" y="5813096"/>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a:extLst>
              <a:ext uri="{FF2B5EF4-FFF2-40B4-BE49-F238E27FC236}">
                <a16:creationId xmlns:a16="http://schemas.microsoft.com/office/drawing/2014/main" id="{97BD6F8D-A7FB-B5CA-2E13-0FE5E72A0294}"/>
              </a:ext>
            </a:extLst>
          </p:cNvPr>
          <p:cNvSpPr>
            <a:spLocks noChangeArrowheads="1"/>
          </p:cNvSpPr>
          <p:nvPr/>
        </p:nvSpPr>
        <p:spPr bwMode="auto">
          <a:xfrm>
            <a:off x="3898801" y="6108371"/>
            <a:ext cx="6159721"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100" b="0" i="0" u="none" strike="noStrike" cap="none" normalizeH="0" baseline="0" dirty="0">
                <a:ln>
                  <a:noFill/>
                </a:ln>
                <a:solidFill>
                  <a:schemeClr val="bg1"/>
                </a:solidFill>
                <a:effectLst/>
              </a:rPr>
              <a:t>Dieses Werk und dessen Inhalte sind – mit</a:t>
            </a:r>
            <a:r>
              <a:rPr kumimoji="0" lang="de-DE" altLang="de-DE" sz="1100" b="0" i="0" u="none" strike="noStrike" cap="none" normalizeH="0" dirty="0">
                <a:ln>
                  <a:noFill/>
                </a:ln>
                <a:solidFill>
                  <a:schemeClr val="bg1"/>
                </a:solidFill>
                <a:effectLst/>
              </a:rPr>
              <a:t> Ausnahme der Logos</a:t>
            </a:r>
            <a:r>
              <a:rPr lang="de-DE" altLang="de-DE" sz="1100" dirty="0">
                <a:solidFill>
                  <a:schemeClr val="bg1"/>
                </a:solidFill>
              </a:rPr>
              <a:t> </a:t>
            </a:r>
            <a:r>
              <a:rPr kumimoji="0" lang="de-DE" altLang="de-DE" sz="1100" b="0" i="0" u="none" strike="noStrike" cap="none" normalizeH="0" dirty="0">
                <a:ln>
                  <a:noFill/>
                </a:ln>
                <a:solidFill>
                  <a:schemeClr val="bg1"/>
                </a:solidFill>
                <a:effectLst/>
              </a:rPr>
              <a:t>und anderweitig gekennzeichneter Werke </a:t>
            </a:r>
            <a:r>
              <a:rPr kumimoji="0" lang="de-DE" altLang="de-DE" sz="1100" b="0" i="0" u="none" strike="noStrike" cap="none" normalizeH="0" baseline="0" dirty="0">
                <a:ln>
                  <a:noFill/>
                </a:ln>
                <a:solidFill>
                  <a:schemeClr val="bg1"/>
                </a:solidFill>
                <a:effectLst/>
              </a:rPr>
              <a:t>- lizenziert unter </a:t>
            </a:r>
            <a:r>
              <a:rPr kumimoji="0" lang="de-DE" altLang="de-DE" sz="1100" b="0" i="0" u="none" strike="noStrike" cap="none" normalizeH="0" baseline="0" dirty="0">
                <a:ln>
                  <a:noFill/>
                </a:ln>
                <a:solidFill>
                  <a:schemeClr val="bg1"/>
                </a:solidFill>
                <a:effectLst/>
                <a:hlinkClick r:id="rId4">
                  <a:extLst>
                    <a:ext uri="{A12FA001-AC4F-418D-AE19-62706E023703}">
                      <ahyp:hlinkClr xmlns:ahyp="http://schemas.microsoft.com/office/drawing/2018/hyperlinkcolor" val="tx"/>
                    </a:ext>
                  </a:extLst>
                </a:hlinkClick>
              </a:rPr>
              <a:t>CC BY 4.0</a:t>
            </a:r>
            <a:r>
              <a:rPr kumimoji="0" lang="de-DE" altLang="de-DE" sz="1100" b="0" i="0" u="none" strike="noStrike" cap="none" normalizeH="0" baseline="0" dirty="0">
                <a:ln>
                  <a:noFill/>
                </a:ln>
                <a:solidFill>
                  <a:schemeClr val="bg1"/>
                </a:solidFill>
                <a:effectLst/>
              </a:rPr>
              <a:t>. Nennung: </a:t>
            </a:r>
            <a:r>
              <a:rPr lang="de-DE" altLang="de-DE" sz="1100" i="1" dirty="0">
                <a:solidFill>
                  <a:schemeClr val="bg1"/>
                </a:solidFill>
              </a:rPr>
              <a:t>„Einführung in Die Welt von Open Educational Resources - Offene Bildungsmaterialien suchen, finden und nachnutzen" </a:t>
            </a:r>
            <a:r>
              <a:rPr kumimoji="0" lang="de-DE" altLang="de-DE" sz="1100" b="0" i="1" u="none" strike="noStrike" cap="none" normalizeH="0" baseline="0" dirty="0">
                <a:ln>
                  <a:noFill/>
                </a:ln>
                <a:solidFill>
                  <a:schemeClr val="bg1"/>
                </a:solidFill>
                <a:effectLst/>
              </a:rPr>
              <a:t>von Magdalena Spaude, Lizenz: </a:t>
            </a:r>
            <a:r>
              <a:rPr kumimoji="0" lang="de-DE" altLang="de-DE" sz="1100" b="0" i="1" u="none" strike="noStrike" cap="none" normalizeH="0" baseline="0" dirty="0">
                <a:ln>
                  <a:noFill/>
                </a:ln>
                <a:solidFill>
                  <a:schemeClr val="bg1"/>
                </a:solidFill>
                <a:effectLst/>
                <a:hlinkClick r:id="rId4">
                  <a:extLst>
                    <a:ext uri="{A12FA001-AC4F-418D-AE19-62706E023703}">
                      <ahyp:hlinkClr xmlns:ahyp="http://schemas.microsoft.com/office/drawing/2018/hyperlinkcolor" val="tx"/>
                    </a:ext>
                  </a:extLst>
                </a:hlinkClick>
              </a:rPr>
              <a:t>CC BY 4.0</a:t>
            </a:r>
            <a:r>
              <a:rPr kumimoji="0" lang="de-DE" altLang="de-DE" sz="1100" b="0" i="0" u="none" strike="noStrike" cap="none" normalizeH="0" baseline="0" dirty="0">
                <a:ln>
                  <a:noFill/>
                </a:ln>
                <a:solidFill>
                  <a:schemeClr val="bg1"/>
                </a:solidFill>
                <a:effectLst/>
              </a:rPr>
              <a:t>. </a:t>
            </a:r>
            <a:br>
              <a:rPr kumimoji="0" lang="de-DE" altLang="de-DE" sz="1100" b="0" i="0" u="none" strike="noStrike" cap="none" normalizeH="0" baseline="0" dirty="0">
                <a:ln>
                  <a:noFill/>
                </a:ln>
                <a:solidFill>
                  <a:schemeClr val="bg1"/>
                </a:solidFill>
                <a:effectLst/>
              </a:rPr>
            </a:br>
            <a:br>
              <a:rPr kumimoji="0" lang="de-DE" altLang="de-DE" sz="1100" b="0" i="0" u="none" strike="noStrike" cap="none" normalizeH="0" baseline="0" dirty="0">
                <a:ln>
                  <a:noFill/>
                </a:ln>
                <a:solidFill>
                  <a:schemeClr val="bg1"/>
                </a:solidFill>
                <a:effectLst/>
              </a:rPr>
            </a:br>
            <a:endParaRPr kumimoji="0" lang="de-DE" altLang="de-DE" sz="1100" b="0" i="0" u="none" strike="noStrike" cap="none" normalizeH="0" baseline="0" dirty="0">
              <a:ln>
                <a:noFill/>
              </a:ln>
              <a:solidFill>
                <a:schemeClr val="bg1"/>
              </a:solidFill>
              <a:effectLst/>
            </a:endParaRPr>
          </a:p>
        </p:txBody>
      </p:sp>
      <p:sp>
        <p:nvSpPr>
          <p:cNvPr id="5" name="Foliennummernplatzhalter 4">
            <a:extLst>
              <a:ext uri="{FF2B5EF4-FFF2-40B4-BE49-F238E27FC236}">
                <a16:creationId xmlns:a16="http://schemas.microsoft.com/office/drawing/2014/main" id="{DB1FEAB2-290E-C816-30FD-B6E525C368DE}"/>
              </a:ext>
            </a:extLst>
          </p:cNvPr>
          <p:cNvSpPr>
            <a:spLocks noGrp="1"/>
          </p:cNvSpPr>
          <p:nvPr>
            <p:ph type="sldNum" sz="quarter" idx="16"/>
          </p:nvPr>
        </p:nvSpPr>
        <p:spPr/>
        <p:txBody>
          <a:bodyPr/>
          <a:lstStyle/>
          <a:p>
            <a:pPr>
              <a:defRPr/>
            </a:pPr>
            <a:fld id="{833FA4B0-7731-EC49-88EA-B5E921ABE78A}" type="slidenum">
              <a:rPr lang="de-DE" smtClean="0"/>
              <a:t>18</a:t>
            </a:fld>
            <a:endParaRPr lang="de-DE"/>
          </a:p>
        </p:txBody>
      </p:sp>
    </p:spTree>
    <p:extLst>
      <p:ext uri="{BB962C8B-B14F-4D97-AF65-F5344CB8AC3E}">
        <p14:creationId xmlns:p14="http://schemas.microsoft.com/office/powerpoint/2010/main" val="320823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de-DE" dirty="0"/>
              <a:t>Ablauf</a:t>
            </a:r>
            <a:endParaRPr dirty="0"/>
          </a:p>
        </p:txBody>
      </p:sp>
      <p:sp>
        <p:nvSpPr>
          <p:cNvPr id="7" name="Foliennummernplatzhalter 6"/>
          <p:cNvSpPr>
            <a:spLocks noGrp="1"/>
          </p:cNvSpPr>
          <p:nvPr>
            <p:ph type="sldNum" sz="quarter" idx="16"/>
          </p:nvPr>
        </p:nvSpPr>
        <p:spPr bwMode="auto"/>
        <p:txBody>
          <a:bodyPr/>
          <a:lstStyle/>
          <a:p>
            <a:pPr>
              <a:defRPr/>
            </a:pPr>
            <a:fld id="{833FA4B0-7731-EC49-88EA-B5E921ABE78A}" type="slidenum">
              <a:rPr lang="de-DE"/>
              <a:t>2</a:t>
            </a:fld>
            <a:endParaRPr lang="de-DE" dirty="0"/>
          </a:p>
        </p:txBody>
      </p:sp>
      <p:pic>
        <p:nvPicPr>
          <p:cNvPr id="4" name="Picture 2" descr="Eine Grafik mit dem Titel &quot;Elemente von Open Science&quot; Es zeigt einen zentralen Kreis mit der Beschriftung &quot;Open Science&quot; und zwölf umliegenden Kreisen, die jeweils ein anderes Element von Open Science darstellen und durch Linien verbunden sind: Open Source, Open Access, Offene Infrastrukturen, Offene Bildungsressourcen, Offene Daten, Offene Labore, Crowdfunding, Offene Notizen, Offene Innovationen, Citizen Science, Offene Evaluation und Offene Hardware. ">
            <a:extLst>
              <a:ext uri="{FF2B5EF4-FFF2-40B4-BE49-F238E27FC236}">
                <a16:creationId xmlns:a16="http://schemas.microsoft.com/office/drawing/2014/main" id="{B9EC1124-1A64-53A9-AFF0-E1FDF2D033DF}"/>
              </a:ext>
            </a:extLst>
          </p:cNvPr>
          <p:cNvPicPr>
            <a:picLocks noChangeAspect="1" noChangeArrowheads="1"/>
          </p:cNvPicPr>
          <p:nvPr/>
        </p:nvPicPr>
        <p:blipFill>
          <a:blip r:embed="rId3"/>
          <a:stretch/>
        </p:blipFill>
        <p:spPr bwMode="auto">
          <a:xfrm>
            <a:off x="5867905" y="162679"/>
            <a:ext cx="5915025" cy="5819775"/>
          </a:xfrm>
          <a:prstGeom prst="rect">
            <a:avLst/>
          </a:prstGeom>
          <a:noFill/>
        </p:spPr>
      </p:pic>
      <p:sp>
        <p:nvSpPr>
          <p:cNvPr id="5" name="Textfeld 4">
            <a:extLst>
              <a:ext uri="{FF2B5EF4-FFF2-40B4-BE49-F238E27FC236}">
                <a16:creationId xmlns:a16="http://schemas.microsoft.com/office/drawing/2014/main" id="{DA2926DD-A51B-B06F-5F79-B44DBB2E6C72}"/>
              </a:ext>
            </a:extLst>
          </p:cNvPr>
          <p:cNvSpPr txBox="1"/>
          <p:nvPr/>
        </p:nvSpPr>
        <p:spPr bwMode="auto">
          <a:xfrm>
            <a:off x="7939272" y="6076449"/>
            <a:ext cx="2458497" cy="369332"/>
          </a:xfrm>
          <a:prstGeom prst="rect">
            <a:avLst/>
          </a:prstGeom>
          <a:noFill/>
        </p:spPr>
        <p:txBody>
          <a:bodyPr wrap="square">
            <a:spAutoFit/>
          </a:bodyPr>
          <a:lstStyle/>
          <a:p>
            <a:pPr>
              <a:defRPr/>
            </a:pPr>
            <a:r>
              <a:rPr lang="de-DE" b="0" i="0" dirty="0">
                <a:solidFill>
                  <a:srgbClr val="000000"/>
                </a:solidFill>
                <a:latin typeface="HTWBerlin"/>
              </a:rPr>
              <a:t>UNESCO, </a:t>
            </a:r>
            <a:r>
              <a:rPr lang="de-DE" b="0" i="0" u="sng" dirty="0">
                <a:solidFill>
                  <a:srgbClr val="000000"/>
                </a:solidFill>
                <a:latin typeface="HTWBerlin"/>
                <a:hlinkClick r:id="rId4" tooltip="Opens external link in new window"/>
              </a:rPr>
              <a:t>CC-BY 4.0</a:t>
            </a:r>
            <a:endParaRPr lang="de-DE" dirty="0"/>
          </a:p>
        </p:txBody>
      </p:sp>
      <p:sp>
        <p:nvSpPr>
          <p:cNvPr id="2" name="Inhaltsplatzhalter 1"/>
          <p:cNvSpPr>
            <a:spLocks noGrp="1"/>
          </p:cNvSpPr>
          <p:nvPr>
            <p:ph sz="half" idx="1"/>
          </p:nvPr>
        </p:nvSpPr>
        <p:spPr bwMode="auto">
          <a:xfrm>
            <a:off x="686304" y="1925432"/>
            <a:ext cx="5633216" cy="4167392"/>
          </a:xfrm>
        </p:spPr>
        <p:txBody>
          <a:bodyPr/>
          <a:lstStyle/>
          <a:p>
            <a:pPr>
              <a:defRPr/>
            </a:pPr>
            <a:r>
              <a:rPr lang="de-DE" sz="2000" dirty="0"/>
              <a:t>Austausch: Was bisher nachgenutzt</a:t>
            </a:r>
          </a:p>
          <a:p>
            <a:pPr>
              <a:defRPr/>
            </a:pPr>
            <a:r>
              <a:rPr lang="de-DE" sz="2000" dirty="0"/>
              <a:t>Input:</a:t>
            </a:r>
          </a:p>
          <a:p>
            <a:pPr lvl="1">
              <a:defRPr/>
            </a:pPr>
            <a:r>
              <a:rPr lang="de-DE" sz="2000" dirty="0"/>
              <a:t>„Mini“ Grundlagen zum Urheberrecht</a:t>
            </a:r>
          </a:p>
          <a:p>
            <a:pPr lvl="1">
              <a:defRPr/>
            </a:pPr>
            <a:r>
              <a:rPr lang="de-DE" sz="2000" dirty="0"/>
              <a:t>Creative Commons Lizenzen </a:t>
            </a:r>
          </a:p>
          <a:p>
            <a:pPr>
              <a:defRPr/>
            </a:pPr>
            <a:r>
              <a:rPr lang="de-DE" sz="2000" dirty="0"/>
              <a:t>Einzelarbeit: Suchen nach CC-lizenzierten Werken </a:t>
            </a:r>
            <a:br>
              <a:rPr lang="de-DE" sz="2000" dirty="0"/>
            </a:br>
            <a:r>
              <a:rPr lang="de-DE" sz="2000" dirty="0"/>
              <a:t>im Netz</a:t>
            </a:r>
          </a:p>
          <a:p>
            <a:pPr>
              <a:defRPr/>
            </a:pPr>
            <a:r>
              <a:rPr lang="de-DE" sz="2000" dirty="0"/>
              <a:t>Austausch: Fundstücke und Einsatzszenarien</a:t>
            </a:r>
          </a:p>
          <a:p>
            <a:pPr>
              <a:defRPr/>
            </a:pPr>
            <a:r>
              <a:rPr lang="de-DE" sz="2000" dirty="0"/>
              <a:t>Die Quelle von CC-Werken richtig angeben</a:t>
            </a:r>
          </a:p>
          <a:p>
            <a:pPr>
              <a:defRPr/>
            </a:pPr>
            <a:endParaRPr lang="de-DE" sz="2000" dirty="0"/>
          </a:p>
          <a:p>
            <a:pPr marL="0" indent="0">
              <a:buNone/>
              <a:defRPr/>
            </a:pP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09F9231-2C11-7BAE-C916-CA2A16217A13}"/>
              </a:ext>
            </a:extLst>
          </p:cNvPr>
          <p:cNvSpPr>
            <a:spLocks noGrp="1"/>
          </p:cNvSpPr>
          <p:nvPr>
            <p:ph type="sldNum" sz="quarter" idx="12"/>
          </p:nvPr>
        </p:nvSpPr>
        <p:spPr/>
        <p:txBody>
          <a:bodyPr/>
          <a:lstStyle/>
          <a:p>
            <a:pPr>
              <a:defRPr/>
            </a:pPr>
            <a:fld id="{B6F15528-21DE-4FAA-801E-634DDDAF4B2B}" type="slidenum">
              <a:rPr lang="en-US" smtClean="0"/>
              <a:t>3</a:t>
            </a:fld>
            <a:endParaRPr lang="en-US"/>
          </a:p>
        </p:txBody>
      </p:sp>
      <p:sp>
        <p:nvSpPr>
          <p:cNvPr id="4" name="Textfeld 3">
            <a:extLst>
              <a:ext uri="{FF2B5EF4-FFF2-40B4-BE49-F238E27FC236}">
                <a16:creationId xmlns:a16="http://schemas.microsoft.com/office/drawing/2014/main" id="{3AA8B995-D108-5FCE-5830-7BBED74AB80D}"/>
              </a:ext>
            </a:extLst>
          </p:cNvPr>
          <p:cNvSpPr txBox="1"/>
          <p:nvPr/>
        </p:nvSpPr>
        <p:spPr>
          <a:xfrm>
            <a:off x="2458720" y="839302"/>
            <a:ext cx="7620000" cy="4585871"/>
          </a:xfrm>
          <a:prstGeom prst="rect">
            <a:avLst/>
          </a:prstGeom>
          <a:noFill/>
        </p:spPr>
        <p:txBody>
          <a:bodyPr wrap="square">
            <a:spAutoFit/>
          </a:bodyPr>
          <a:lstStyle/>
          <a:p>
            <a:pPr marL="0" indent="0">
              <a:buNone/>
              <a:defRPr/>
            </a:pPr>
            <a:r>
              <a:rPr lang="de-DE" sz="2800" dirty="0"/>
              <a:t>Die UNESCO definiert OER wie folgt:</a:t>
            </a:r>
          </a:p>
          <a:p>
            <a:pPr>
              <a:defRPr/>
            </a:pPr>
            <a:endParaRPr lang="de-DE" sz="2800" dirty="0"/>
          </a:p>
          <a:p>
            <a:pPr marL="0" indent="0">
              <a:buNone/>
              <a:defRPr/>
            </a:pPr>
            <a:r>
              <a:rPr lang="de-DE" sz="2800" dirty="0"/>
              <a:t>„Open Educational Resources (OER) sind </a:t>
            </a:r>
            <a:r>
              <a:rPr lang="de-DE" sz="2800" b="1" dirty="0"/>
              <a:t>Bildungsmaterialien jeglicher Art </a:t>
            </a:r>
            <a:r>
              <a:rPr lang="de-DE" sz="2800" dirty="0"/>
              <a:t>und in </a:t>
            </a:r>
            <a:r>
              <a:rPr lang="de-DE" sz="2800" b="1" dirty="0"/>
              <a:t>jedem Medium</a:t>
            </a:r>
            <a:r>
              <a:rPr lang="de-DE" sz="2800" dirty="0"/>
              <a:t>, die unter einer </a:t>
            </a:r>
            <a:r>
              <a:rPr lang="de-DE" sz="2800" b="1" dirty="0"/>
              <a:t>offenen Lizenz </a:t>
            </a:r>
            <a:r>
              <a:rPr lang="de-DE" sz="2800" dirty="0"/>
              <a:t>stehen. Eine solche Lizenz ermöglicht den </a:t>
            </a:r>
            <a:r>
              <a:rPr lang="de-DE" sz="2800" b="1" dirty="0"/>
              <a:t>kostenlosen Zugang sowie die kostenlose Nutzung, Bearbeitung und Weiterverbreitung </a:t>
            </a:r>
            <a:r>
              <a:rPr lang="de-DE" sz="2800" dirty="0"/>
              <a:t>durch Dritte ohne oder mit geringfügigen Einschränkungen.“</a:t>
            </a:r>
          </a:p>
          <a:p>
            <a:pPr marL="0" indent="0">
              <a:buNone/>
              <a:defRPr/>
            </a:pPr>
            <a:endParaRPr lang="de-DE" dirty="0"/>
          </a:p>
          <a:p>
            <a:pPr marL="0" indent="0">
              <a:buNone/>
              <a:defRPr/>
            </a:pPr>
            <a:r>
              <a:rPr lang="de-DE" sz="1100" dirty="0"/>
              <a:t>UNESCO (2016). Open Educational Resources. Abgerufen am 31.08.2021. Verfügbar unter https://www.unesco.de/bildung/open-educational-resources.</a:t>
            </a:r>
            <a:endParaRPr lang="de-DE" dirty="0"/>
          </a:p>
        </p:txBody>
      </p:sp>
      <p:sp>
        <p:nvSpPr>
          <p:cNvPr id="5" name="Titel 4">
            <a:extLst>
              <a:ext uri="{FF2B5EF4-FFF2-40B4-BE49-F238E27FC236}">
                <a16:creationId xmlns:a16="http://schemas.microsoft.com/office/drawing/2014/main" id="{7A0466B1-187C-50A0-80AC-491C53FB30B0}"/>
              </a:ext>
            </a:extLst>
          </p:cNvPr>
          <p:cNvSpPr>
            <a:spLocks noGrp="1"/>
          </p:cNvSpPr>
          <p:nvPr>
            <p:ph type="title" idx="4294967295"/>
          </p:nvPr>
        </p:nvSpPr>
        <p:spPr>
          <a:xfrm>
            <a:off x="0" y="-1433239"/>
            <a:ext cx="10954833" cy="1215630"/>
          </a:xfrm>
        </p:spPr>
        <p:txBody>
          <a:bodyPr/>
          <a:lstStyle/>
          <a:p>
            <a:r>
              <a:rPr lang="de-DE" dirty="0"/>
              <a:t>UNESCO</a:t>
            </a:r>
            <a:r>
              <a:rPr lang="de-DE" baseline="0" dirty="0"/>
              <a:t> Definition</a:t>
            </a:r>
            <a:endParaRPr lang="de-DE" dirty="0"/>
          </a:p>
        </p:txBody>
      </p:sp>
    </p:spTree>
    <p:extLst>
      <p:ext uri="{BB962C8B-B14F-4D97-AF65-F5344CB8AC3E}">
        <p14:creationId xmlns:p14="http://schemas.microsoft.com/office/powerpoint/2010/main" val="266370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idx="4294967295"/>
          </p:nvPr>
        </p:nvSpPr>
        <p:spPr bwMode="auto">
          <a:xfrm>
            <a:off x="0" y="-1425575"/>
            <a:ext cx="7886700" cy="1325562"/>
          </a:xfrm>
          <a:prstGeom prst="rect">
            <a:avLst/>
          </a:prstGeom>
        </p:spPr>
        <p:txBody>
          <a:bodyPr/>
          <a:lstStyle/>
          <a:p>
            <a:pPr>
              <a:defRPr/>
            </a:pPr>
            <a:r>
              <a:rPr lang="de-DE" dirty="0"/>
              <a:t>Die fünf V-Freiheiten von OER</a:t>
            </a:r>
            <a:endParaRPr dirty="0"/>
          </a:p>
        </p:txBody>
      </p:sp>
      <p:pic>
        <p:nvPicPr>
          <p:cNvPr id="4" name="Grafik 3" descr="Zeichnung: In der Mitte hält eine Hand eine Servierplatte hoch, darauf ein angebissener Apfel. Drumherum einzelne Bilder von einer Reihe gleichfarbiger Äpfel, einer Gruppe Äpfel mit zwei Farben, eines Apfels, von dem aus mehrere Pfeile ausgehen, und eines Apfelkuchens. In der Animation erscheinen bei den einzelnen Bildern folgende Begriffe: &quot;verwenden&quot; beim angebissenen Apfel, &quot;vervielfältigen&quot; bei der Reihe gleichfarbiger Äpfel, &quot;verbreiten&quot; beim Apfelkuchen, &quot;vermischen&quot; bei der Gruppe unterschiedlich farbiger Äpfel und &quot;verbreiten&quot; beim Apfel von dem Pfeile wegführen."/>
          <p:cNvPicPr>
            <a:picLocks noChangeAspect="1"/>
          </p:cNvPicPr>
          <p:nvPr/>
        </p:nvPicPr>
        <p:blipFill>
          <a:blip r:embed="rId3"/>
          <a:stretch/>
        </p:blipFill>
        <p:spPr bwMode="auto">
          <a:xfrm>
            <a:off x="2006600" y="841904"/>
            <a:ext cx="8178799" cy="4723255"/>
          </a:xfrm>
          <a:prstGeom prst="rect">
            <a:avLst/>
          </a:prstGeom>
        </p:spPr>
      </p:pic>
      <p:sp>
        <p:nvSpPr>
          <p:cNvPr id="8" name="Rechteck 7"/>
          <p:cNvSpPr/>
          <p:nvPr/>
        </p:nvSpPr>
        <p:spPr bwMode="auto">
          <a:xfrm>
            <a:off x="5015470" y="967033"/>
            <a:ext cx="2448355" cy="583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1. verwenden</a:t>
            </a:r>
            <a:endParaRPr/>
          </a:p>
        </p:txBody>
      </p:sp>
      <p:sp>
        <p:nvSpPr>
          <p:cNvPr id="10" name="Rechteck 9"/>
          <p:cNvSpPr/>
          <p:nvPr/>
        </p:nvSpPr>
        <p:spPr bwMode="auto">
          <a:xfrm>
            <a:off x="6096001" y="5273510"/>
            <a:ext cx="3096959" cy="583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2. vervielfältigen</a:t>
            </a:r>
            <a:endParaRPr/>
          </a:p>
        </p:txBody>
      </p:sp>
      <p:sp>
        <p:nvSpPr>
          <p:cNvPr id="11" name="Rechteck 10"/>
          <p:cNvSpPr/>
          <p:nvPr/>
        </p:nvSpPr>
        <p:spPr bwMode="auto">
          <a:xfrm>
            <a:off x="7892298" y="1123417"/>
            <a:ext cx="2721574" cy="583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3. verarbeiten</a:t>
            </a:r>
            <a:endParaRPr/>
          </a:p>
        </p:txBody>
      </p:sp>
      <p:sp>
        <p:nvSpPr>
          <p:cNvPr id="12" name="Rechteck 11"/>
          <p:cNvSpPr/>
          <p:nvPr/>
        </p:nvSpPr>
        <p:spPr bwMode="auto">
          <a:xfrm>
            <a:off x="2128787" y="5565159"/>
            <a:ext cx="2721574" cy="583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4. vermischen</a:t>
            </a:r>
            <a:endParaRPr/>
          </a:p>
        </p:txBody>
      </p:sp>
      <p:sp>
        <p:nvSpPr>
          <p:cNvPr id="14" name="Rechteck 13"/>
          <p:cNvSpPr/>
          <p:nvPr/>
        </p:nvSpPr>
        <p:spPr bwMode="auto">
          <a:xfrm>
            <a:off x="1865421" y="403382"/>
            <a:ext cx="2721574" cy="5832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5. verbreiten</a:t>
            </a:r>
            <a:endParaRPr/>
          </a:p>
        </p:txBody>
      </p:sp>
      <p:sp>
        <p:nvSpPr>
          <p:cNvPr id="6" name="Rechteck 5">
            <a:extLst>
              <a:ext uri="{FF2B5EF4-FFF2-40B4-BE49-F238E27FC236}">
                <a16:creationId xmlns:a16="http://schemas.microsoft.com/office/drawing/2014/main" id="{084E6487-0907-2043-5CB4-BD690B17E8B7}"/>
              </a:ext>
            </a:extLst>
          </p:cNvPr>
          <p:cNvSpPr/>
          <p:nvPr/>
        </p:nvSpPr>
        <p:spPr>
          <a:xfrm>
            <a:off x="5015470" y="6258260"/>
            <a:ext cx="6384053" cy="418400"/>
          </a:xfrm>
          <a:prstGeom prst="rect">
            <a:avLst/>
          </a:prstGeom>
          <a:noFill/>
          <a:ln w="1905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noAutofit/>
          </a:bodyPr>
          <a:lstStyle/>
          <a:p>
            <a:r>
              <a:rPr lang="de-DE" sz="1100" b="0" i="0" dirty="0">
                <a:solidFill>
                  <a:srgbClr val="161616"/>
                </a:solidFill>
                <a:effectLst/>
                <a:latin typeface="Albert Sans"/>
              </a:rPr>
              <a:t>Screenshot aus dem Erklärvideos des Projektes  </a:t>
            </a:r>
            <a:r>
              <a:rPr lang="de-DE" sz="1100" b="0" i="0" u="sng" dirty="0" err="1">
                <a:solidFill>
                  <a:srgbClr val="005176"/>
                </a:solidFill>
                <a:effectLst/>
                <a:latin typeface="Albert Sans"/>
                <a:hlinkClick r:id="rId4"/>
              </a:rPr>
              <a:t>OERinform</a:t>
            </a:r>
            <a:r>
              <a:rPr lang="de-DE" sz="1100" b="0" i="0" dirty="0">
                <a:solidFill>
                  <a:srgbClr val="161616"/>
                </a:solidFill>
                <a:effectLst/>
                <a:latin typeface="Albert Sans"/>
              </a:rPr>
              <a:t>, lizenziert unter </a:t>
            </a:r>
            <a:r>
              <a:rPr lang="de-DE" sz="1100" b="0" i="0" u="sng" dirty="0">
                <a:solidFill>
                  <a:srgbClr val="005176"/>
                </a:solidFill>
                <a:effectLst/>
                <a:latin typeface="Albert Sans"/>
                <a:hlinkClick r:id="rId5"/>
              </a:rPr>
              <a:t>CC BY-SA 4.0,</a:t>
            </a:r>
            <a:r>
              <a:rPr lang="de-DE" sz="1100" b="0" i="0" dirty="0">
                <a:solidFill>
                  <a:srgbClr val="161616"/>
                </a:solidFill>
                <a:effectLst/>
                <a:latin typeface="Albert Sans"/>
              </a:rPr>
              <a:t>: "Was sind OER?"</a:t>
            </a:r>
            <a:endParaRPr kumimoji="0" lang="de-DE" sz="1100" b="0" i="0" u="none" strike="noStrike" cap="none" spc="0" normalizeH="0" baseline="0" dirty="0">
              <a:ln>
                <a:noFill/>
              </a:ln>
              <a:solidFill>
                <a:schemeClr val="tx1"/>
              </a:solidFill>
              <a:effectLst/>
              <a:uFillTx/>
              <a:latin typeface="Arial" panose="020B0604020202020204" pitchFamily="34" charset="0"/>
              <a:ea typeface="Helvetica Light"/>
              <a:cs typeface="Arial" panose="020B0604020202020204" pitchFamily="34" charset="0"/>
              <a:sym typeface="Helvetica Light"/>
            </a:endParaRPr>
          </a:p>
        </p:txBody>
      </p:sp>
      <p:sp>
        <p:nvSpPr>
          <p:cNvPr id="2" name="Foliennummernplatzhalter 1"/>
          <p:cNvSpPr>
            <a:spLocks noGrp="1"/>
          </p:cNvSpPr>
          <p:nvPr>
            <p:ph type="sldNum" sz="quarter" idx="12"/>
          </p:nvPr>
        </p:nvSpPr>
        <p:spPr bwMode="auto"/>
        <p:txBody>
          <a:bodyPr/>
          <a:lstStyle/>
          <a:p>
            <a:pPr>
              <a:defRPr/>
            </a:pPr>
            <a:fld id="{B6F15528-21DE-4FAA-801E-634DDDAF4B2B}" type="slidenum">
              <a:rPr lang="en-US"/>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617FF4-3108-7EBD-0B56-AE57275B3A1C}"/>
              </a:ext>
            </a:extLst>
          </p:cNvPr>
          <p:cNvSpPr>
            <a:spLocks noGrp="1"/>
          </p:cNvSpPr>
          <p:nvPr>
            <p:ph type="title" idx="4294967295"/>
          </p:nvPr>
        </p:nvSpPr>
        <p:spPr>
          <a:xfrm>
            <a:off x="0" y="-1215630"/>
            <a:ext cx="10954833" cy="1215630"/>
          </a:xfrm>
        </p:spPr>
        <p:txBody>
          <a:bodyPr/>
          <a:lstStyle/>
          <a:p>
            <a:r>
              <a:rPr lang="de-DE" dirty="0"/>
              <a:t>Faustregel</a:t>
            </a:r>
          </a:p>
        </p:txBody>
      </p:sp>
      <p:sp>
        <p:nvSpPr>
          <p:cNvPr id="3" name="Inhaltsplatzhalter 3">
            <a:extLst>
              <a:ext uri="{FF2B5EF4-FFF2-40B4-BE49-F238E27FC236}">
                <a16:creationId xmlns:a16="http://schemas.microsoft.com/office/drawing/2014/main" id="{ED9E6009-A158-BD99-1B13-81F3FF91ECD2}"/>
              </a:ext>
            </a:extLst>
          </p:cNvPr>
          <p:cNvSpPr txBox="1">
            <a:spLocks/>
          </p:cNvSpPr>
          <p:nvPr/>
        </p:nvSpPr>
        <p:spPr>
          <a:xfrm>
            <a:off x="2068644" y="289804"/>
            <a:ext cx="8054712" cy="5804101"/>
          </a:xfrm>
          <a:prstGeom prst="rect">
            <a:avLst/>
          </a:prstGeom>
        </p:spPr>
        <p:txBody>
          <a:bodyPr/>
          <a:lstStyle>
            <a:lvl1pPr marL="2286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1pPr>
            <a:lvl2pPr marL="446400" indent="-228600" algn="l" defTabSz="73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2pPr>
            <a:lvl3pPr marL="6750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3pPr>
            <a:lvl4pPr marL="8802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4pPr>
            <a:lvl5pPr marL="11214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Arial"/>
              <a:buNone/>
            </a:pPr>
            <a:br>
              <a:rPr lang="de-DE" sz="3200">
                <a:solidFill>
                  <a:srgbClr val="457A93"/>
                </a:solidFill>
              </a:rPr>
            </a:br>
            <a:br>
              <a:rPr lang="de-DE" sz="3200">
                <a:solidFill>
                  <a:srgbClr val="457A93"/>
                </a:solidFill>
              </a:rPr>
            </a:br>
            <a:r>
              <a:rPr lang="de-DE" sz="3200">
                <a:solidFill>
                  <a:srgbClr val="457A93"/>
                </a:solidFill>
              </a:rPr>
              <a:t>Jede Kopie ist grundsätzlich </a:t>
            </a:r>
          </a:p>
          <a:p>
            <a:pPr marL="0" indent="0" algn="ctr">
              <a:buFont typeface="Arial"/>
              <a:buNone/>
            </a:pPr>
            <a:r>
              <a:rPr lang="de-DE" sz="3200" b="1">
                <a:solidFill>
                  <a:srgbClr val="C00000"/>
                </a:solidFill>
              </a:rPr>
              <a:t>VERBOTEN</a:t>
            </a:r>
            <a:r>
              <a:rPr lang="de-DE" sz="3200">
                <a:solidFill>
                  <a:srgbClr val="457A93"/>
                </a:solidFill>
              </a:rPr>
              <a:t>, </a:t>
            </a:r>
          </a:p>
          <a:p>
            <a:pPr marL="0" indent="0" algn="ctr">
              <a:buFont typeface="Arial"/>
              <a:buNone/>
            </a:pPr>
            <a:r>
              <a:rPr lang="de-DE" sz="3200">
                <a:solidFill>
                  <a:srgbClr val="457A93"/>
                </a:solidFill>
              </a:rPr>
              <a:t>wenn sie nicht </a:t>
            </a:r>
          </a:p>
          <a:p>
            <a:pPr marL="0" indent="0" algn="ctr">
              <a:buFont typeface="Arial"/>
              <a:buNone/>
            </a:pPr>
            <a:r>
              <a:rPr lang="de-DE" sz="3200" b="1">
                <a:solidFill>
                  <a:srgbClr val="C00000"/>
                </a:solidFill>
              </a:rPr>
              <a:t>AUSNAHMSWEISE</a:t>
            </a:r>
            <a:r>
              <a:rPr lang="de-DE" sz="3200">
                <a:solidFill>
                  <a:srgbClr val="C00000"/>
                </a:solidFill>
              </a:rPr>
              <a:t> </a:t>
            </a:r>
            <a:r>
              <a:rPr lang="de-DE" sz="3200" b="1">
                <a:solidFill>
                  <a:srgbClr val="C00000"/>
                </a:solidFill>
              </a:rPr>
              <a:t>ERLAUBT</a:t>
            </a:r>
          </a:p>
          <a:p>
            <a:pPr marL="0" indent="0" algn="ctr">
              <a:buFont typeface="Arial"/>
              <a:buNone/>
            </a:pPr>
            <a:r>
              <a:rPr lang="de-DE" sz="3200">
                <a:solidFill>
                  <a:srgbClr val="457A93"/>
                </a:solidFill>
              </a:rPr>
              <a:t>ist.</a:t>
            </a:r>
          </a:p>
          <a:p>
            <a:endParaRPr lang="de-DE" dirty="0"/>
          </a:p>
        </p:txBody>
      </p:sp>
      <p:sp>
        <p:nvSpPr>
          <p:cNvPr id="4" name="Rechteck 3">
            <a:extLst>
              <a:ext uri="{FF2B5EF4-FFF2-40B4-BE49-F238E27FC236}">
                <a16:creationId xmlns:a16="http://schemas.microsoft.com/office/drawing/2014/main" id="{EDBF3816-DEAD-EC43-2D2D-469CADEB99DE}"/>
              </a:ext>
            </a:extLst>
          </p:cNvPr>
          <p:cNvSpPr/>
          <p:nvPr/>
        </p:nvSpPr>
        <p:spPr>
          <a:xfrm>
            <a:off x="4151458" y="4419815"/>
            <a:ext cx="4057095" cy="1020932"/>
          </a:xfrm>
          <a:prstGeom prst="rect">
            <a:avLst/>
          </a:prstGeom>
          <a:noFill/>
          <a:ln>
            <a:solidFill>
              <a:srgbClr val="457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C00000"/>
                </a:solidFill>
              </a:rPr>
              <a:t>Fehlen von © Zeichen </a:t>
            </a:r>
            <a:br>
              <a:rPr lang="de-DE" dirty="0">
                <a:solidFill>
                  <a:srgbClr val="C00000"/>
                </a:solidFill>
              </a:rPr>
            </a:br>
            <a:r>
              <a:rPr lang="de-DE" dirty="0">
                <a:solidFill>
                  <a:srgbClr val="C00000"/>
                </a:solidFill>
              </a:rPr>
              <a:t>≠ Erlaubnis </a:t>
            </a:r>
          </a:p>
        </p:txBody>
      </p:sp>
      <p:sp>
        <p:nvSpPr>
          <p:cNvPr id="2" name="Foliennummernplatzhalter 1">
            <a:extLst>
              <a:ext uri="{FF2B5EF4-FFF2-40B4-BE49-F238E27FC236}">
                <a16:creationId xmlns:a16="http://schemas.microsoft.com/office/drawing/2014/main" id="{4EAAE7A7-17D7-D586-1A2E-B751EA8BFA72}"/>
              </a:ext>
            </a:extLst>
          </p:cNvPr>
          <p:cNvSpPr>
            <a:spLocks noGrp="1"/>
          </p:cNvSpPr>
          <p:nvPr>
            <p:ph type="sldNum" sz="quarter" idx="12"/>
          </p:nvPr>
        </p:nvSpPr>
        <p:spPr/>
        <p:txBody>
          <a:bodyPr/>
          <a:lstStyle/>
          <a:p>
            <a:pPr>
              <a:defRPr/>
            </a:pPr>
            <a:fld id="{B6F15528-21DE-4FAA-801E-634DDDAF4B2B}" type="slidenum">
              <a:rPr lang="en-US" smtClean="0"/>
              <a:t>5</a:t>
            </a:fld>
            <a:endParaRPr lang="en-US"/>
          </a:p>
        </p:txBody>
      </p:sp>
    </p:spTree>
    <p:extLst>
      <p:ext uri="{BB962C8B-B14F-4D97-AF65-F5344CB8AC3E}">
        <p14:creationId xmlns:p14="http://schemas.microsoft.com/office/powerpoint/2010/main" val="145844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F52988C-8538-9D3C-F512-3D55A7804EBB}"/>
              </a:ext>
            </a:extLst>
          </p:cNvPr>
          <p:cNvSpPr>
            <a:spLocks noGrp="1"/>
          </p:cNvSpPr>
          <p:nvPr>
            <p:ph type="title" idx="4294967295"/>
          </p:nvPr>
        </p:nvSpPr>
        <p:spPr>
          <a:xfrm>
            <a:off x="0" y="-1348606"/>
            <a:ext cx="10954833" cy="1215630"/>
          </a:xfrm>
        </p:spPr>
        <p:txBody>
          <a:bodyPr/>
          <a:lstStyle/>
          <a:p>
            <a:r>
              <a:rPr lang="de-DE" dirty="0"/>
              <a:t>Alles ist eine Kopie</a:t>
            </a:r>
          </a:p>
        </p:txBody>
      </p:sp>
      <p:sp>
        <p:nvSpPr>
          <p:cNvPr id="6" name="Inhaltsplatzhalter 3">
            <a:extLst>
              <a:ext uri="{FF2B5EF4-FFF2-40B4-BE49-F238E27FC236}">
                <a16:creationId xmlns:a16="http://schemas.microsoft.com/office/drawing/2014/main" id="{9EB24DC6-459F-1923-6AAE-3576E11A5F28}"/>
              </a:ext>
            </a:extLst>
          </p:cNvPr>
          <p:cNvSpPr txBox="1">
            <a:spLocks/>
          </p:cNvSpPr>
          <p:nvPr/>
        </p:nvSpPr>
        <p:spPr>
          <a:xfrm>
            <a:off x="2068644" y="372862"/>
            <a:ext cx="8054712" cy="5804101"/>
          </a:xfrm>
          <a:prstGeom prst="rect">
            <a:avLst/>
          </a:prstGeom>
        </p:spPr>
        <p:txBody>
          <a:bodyPr/>
          <a:lstStyle>
            <a:lvl1pPr marL="2286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1pPr>
            <a:lvl2pPr marL="446400" indent="-228600" algn="l" defTabSz="73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2pPr>
            <a:lvl3pPr marL="6750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3pPr>
            <a:lvl4pPr marL="8802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4pPr>
            <a:lvl5pPr marL="1121400" indent="-228600" algn="l" defTabSz="914400">
              <a:lnSpc>
                <a:spcPct val="100000"/>
              </a:lnSpc>
              <a:spcBef>
                <a:spcPts val="0"/>
              </a:spcBef>
              <a:spcAft>
                <a:spcPts val="1200"/>
              </a:spcAft>
              <a:buClr>
                <a:schemeClr val="accent1"/>
              </a:buClr>
              <a:buSzPct val="140000"/>
              <a:buFont typeface="Arial"/>
              <a:buChar char="•"/>
              <a:defRPr sz="1750" b="0" i="0">
                <a:solidFill>
                  <a:schemeClr val="tx1"/>
                </a:solidFill>
                <a:latin typeface="Albert Sans"/>
                <a:ea typeface="+mn-ea"/>
                <a:cs typeface="Albert San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Arial"/>
              <a:buNone/>
            </a:pPr>
            <a:br>
              <a:rPr lang="de-DE" sz="3200">
                <a:solidFill>
                  <a:srgbClr val="457A93"/>
                </a:solidFill>
              </a:rPr>
            </a:br>
            <a:br>
              <a:rPr lang="de-DE" sz="3200">
                <a:solidFill>
                  <a:srgbClr val="457A93"/>
                </a:solidFill>
              </a:rPr>
            </a:br>
            <a:r>
              <a:rPr lang="de-DE" sz="3200">
                <a:solidFill>
                  <a:srgbClr val="457A93"/>
                </a:solidFill>
              </a:rPr>
              <a:t>In der digitalen Welt </a:t>
            </a:r>
          </a:p>
          <a:p>
            <a:pPr marL="0" indent="0" algn="ctr">
              <a:buFont typeface="Arial"/>
              <a:buNone/>
            </a:pPr>
            <a:r>
              <a:rPr lang="de-DE" sz="3200">
                <a:solidFill>
                  <a:srgbClr val="457A93"/>
                </a:solidFill>
              </a:rPr>
              <a:t>ist Urheberrecht </a:t>
            </a:r>
          </a:p>
          <a:p>
            <a:pPr marL="0" indent="0" algn="ctr">
              <a:buFont typeface="Arial"/>
              <a:buNone/>
            </a:pPr>
            <a:r>
              <a:rPr lang="de-DE" sz="3200" b="1">
                <a:solidFill>
                  <a:srgbClr val="C00000"/>
                </a:solidFill>
              </a:rPr>
              <a:t>ÜBERALL</a:t>
            </a:r>
          </a:p>
          <a:p>
            <a:pPr marL="0" indent="0" algn="ctr">
              <a:buFont typeface="Arial"/>
              <a:buNone/>
            </a:pPr>
            <a:r>
              <a:rPr lang="de-DE" sz="3200">
                <a:solidFill>
                  <a:srgbClr val="457A93"/>
                </a:solidFill>
              </a:rPr>
              <a:t>relevant – </a:t>
            </a:r>
          </a:p>
          <a:p>
            <a:pPr marL="0" indent="0" algn="ctr">
              <a:buFont typeface="Arial"/>
              <a:buNone/>
            </a:pPr>
            <a:r>
              <a:rPr lang="de-DE" sz="3200">
                <a:solidFill>
                  <a:srgbClr val="457A93"/>
                </a:solidFill>
              </a:rPr>
              <a:t>Alles ist eine</a:t>
            </a:r>
          </a:p>
          <a:p>
            <a:pPr marL="0" indent="0" algn="ctr">
              <a:buFont typeface="Arial"/>
              <a:buNone/>
            </a:pPr>
            <a:r>
              <a:rPr lang="de-DE" sz="3200" b="1">
                <a:solidFill>
                  <a:srgbClr val="C00000"/>
                </a:solidFill>
              </a:rPr>
              <a:t>KOPIE</a:t>
            </a:r>
          </a:p>
          <a:p>
            <a:endParaRPr lang="de-DE" dirty="0"/>
          </a:p>
        </p:txBody>
      </p:sp>
      <p:sp>
        <p:nvSpPr>
          <p:cNvPr id="5" name="Foliennummernplatzhalter 4">
            <a:extLst>
              <a:ext uri="{FF2B5EF4-FFF2-40B4-BE49-F238E27FC236}">
                <a16:creationId xmlns:a16="http://schemas.microsoft.com/office/drawing/2014/main" id="{9F59484A-C5C4-D566-3F1F-1880DF23EACC}"/>
              </a:ext>
            </a:extLst>
          </p:cNvPr>
          <p:cNvSpPr>
            <a:spLocks noGrp="1"/>
          </p:cNvSpPr>
          <p:nvPr>
            <p:ph type="sldNum" sz="quarter" idx="12"/>
          </p:nvPr>
        </p:nvSpPr>
        <p:spPr/>
        <p:txBody>
          <a:bodyPr/>
          <a:lstStyle/>
          <a:p>
            <a:pPr>
              <a:defRPr/>
            </a:pPr>
            <a:fld id="{833FA4B0-7731-EC49-88EA-B5E921ABE78A}" type="slidenum">
              <a:rPr lang="de-DE" smtClean="0"/>
              <a:t>6</a:t>
            </a:fld>
            <a:endParaRPr lang="de-DE"/>
          </a:p>
        </p:txBody>
      </p:sp>
    </p:spTree>
    <p:extLst>
      <p:ext uri="{BB962C8B-B14F-4D97-AF65-F5344CB8AC3E}">
        <p14:creationId xmlns:p14="http://schemas.microsoft.com/office/powerpoint/2010/main" val="203555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el 169">
            <a:extLst>
              <a:ext uri="{FF2B5EF4-FFF2-40B4-BE49-F238E27FC236}">
                <a16:creationId xmlns:a16="http://schemas.microsoft.com/office/drawing/2014/main" id="{D7FA1837-F497-4914-B239-097183969BD6}"/>
              </a:ext>
            </a:extLst>
          </p:cNvPr>
          <p:cNvSpPr>
            <a:spLocks noGrp="1"/>
          </p:cNvSpPr>
          <p:nvPr>
            <p:ph type="title" idx="4294967295"/>
          </p:nvPr>
        </p:nvSpPr>
        <p:spPr>
          <a:xfrm>
            <a:off x="0" y="-1355725"/>
            <a:ext cx="7886700" cy="1325562"/>
          </a:xfrm>
          <a:prstGeom prst="rect">
            <a:avLst/>
          </a:prstGeom>
        </p:spPr>
        <p:txBody>
          <a:bodyPr/>
          <a:lstStyle/>
          <a:p>
            <a:r>
              <a:rPr lang="de-DE" dirty="0"/>
              <a:t>Urheber-</a:t>
            </a:r>
            <a:r>
              <a:rPr lang="de-DE" baseline="0" dirty="0"/>
              <a:t> und Nutzungsrechte</a:t>
            </a:r>
            <a:endParaRPr lang="de-DE" dirty="0"/>
          </a:p>
        </p:txBody>
      </p:sp>
      <p:grpSp>
        <p:nvGrpSpPr>
          <p:cNvPr id="2" name="Gruppieren 1">
            <a:extLst>
              <a:ext uri="{FF2B5EF4-FFF2-40B4-BE49-F238E27FC236}">
                <a16:creationId xmlns:a16="http://schemas.microsoft.com/office/drawing/2014/main" id="{C791070E-6A4E-4059-B15D-7BFFD0CD223F}"/>
              </a:ext>
              <a:ext uri="{C183D7F6-B498-43B3-948B-1728B52AA6E4}">
                <adec:decorative xmlns:adec="http://schemas.microsoft.com/office/drawing/2017/decorative" val="1"/>
              </a:ext>
            </a:extLst>
          </p:cNvPr>
          <p:cNvGrpSpPr/>
          <p:nvPr/>
        </p:nvGrpSpPr>
        <p:grpSpPr>
          <a:xfrm>
            <a:off x="8611564" y="349116"/>
            <a:ext cx="474920" cy="607770"/>
            <a:chOff x="7087564" y="349116"/>
            <a:chExt cx="474920" cy="60777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9023E3F-79C7-4629-B465-42789A3FBC95}"/>
                    </a:ext>
                    <a:ext uri="{C183D7F6-B498-43B3-948B-1728B52AA6E4}">
                      <adec:decorative xmlns:adec="http://schemas.microsoft.com/office/drawing/2017/decorative" val="1"/>
                    </a:ext>
                  </a:extLst>
                </p14:cNvPr>
                <p14:cNvContentPartPr/>
                <p14:nvPr/>
              </p14:nvContentPartPr>
              <p14:xfrm>
                <a:off x="7087564" y="349116"/>
                <a:ext cx="404868" cy="338724"/>
              </p14:xfrm>
            </p:contentPart>
          </mc:Choice>
          <mc:Fallback xmlns="">
            <p:pic>
              <p:nvPicPr>
                <p:cNvPr id="4" name="Freihand 3">
                  <a:extLst>
                    <a:ext uri="{FF2B5EF4-FFF2-40B4-BE49-F238E27FC236}">
                      <a16:creationId xmlns:a16="http://schemas.microsoft.com/office/drawing/2014/main" id="{79023E3F-79C7-4629-B465-42789A3FBC95}"/>
                    </a:ext>
                    <a:ext uri="{C183D7F6-B498-43B3-948B-1728B52AA6E4}">
                      <adec:decorative xmlns:adec="http://schemas.microsoft.com/office/drawing/2017/decorative" val="1"/>
                    </a:ext>
                  </a:extLst>
                </p:cNvPr>
                <p:cNvPicPr/>
                <p:nvPr/>
              </p:nvPicPr>
              <p:blipFill>
                <a:blip r:embed="rId4"/>
                <a:stretch>
                  <a:fillRect/>
                </a:stretch>
              </p:blipFill>
              <p:spPr>
                <a:xfrm>
                  <a:off x="7073181" y="320679"/>
                  <a:ext cx="432914" cy="395598"/>
                </a:xfrm>
                <a:prstGeom prst="rect">
                  <a:avLst/>
                </a:prstGeom>
              </p:spPr>
            </p:pic>
          </mc:Fallback>
        </mc:AlternateContent>
        <p:grpSp>
          <p:nvGrpSpPr>
            <p:cNvPr id="5" name="Gruppieren 4">
              <a:extLst>
                <a:ext uri="{FF2B5EF4-FFF2-40B4-BE49-F238E27FC236}">
                  <a16:creationId xmlns:a16="http://schemas.microsoft.com/office/drawing/2014/main" id="{3BEE0781-6C3A-4E34-ADCF-7B80E0B39CED}"/>
                </a:ext>
              </a:extLst>
            </p:cNvPr>
            <p:cNvGrpSpPr/>
            <p:nvPr/>
          </p:nvGrpSpPr>
          <p:grpSpPr>
            <a:xfrm>
              <a:off x="7415913" y="906313"/>
              <a:ext cx="146571" cy="50573"/>
              <a:chOff x="7130840" y="3071440"/>
              <a:chExt cx="146880" cy="8100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5C5DCB10-6B70-4808-AD63-56061F765492}"/>
                      </a:ext>
                    </a:extLst>
                  </p14:cNvPr>
                  <p14:cNvContentPartPr/>
                  <p14:nvPr/>
                </p14:nvContentPartPr>
                <p14:xfrm>
                  <a:off x="7130840" y="3117160"/>
                  <a:ext cx="360" cy="360"/>
                </p14:xfrm>
              </p:contentPart>
            </mc:Choice>
            <mc:Fallback xmlns="">
              <p:pic>
                <p:nvPicPr>
                  <p:cNvPr id="80" name="Freihand 79"/>
                  <p:cNvPicPr/>
                  <p:nvPr/>
                </p:nvPicPr>
                <p:blipFill>
                  <a:blip r:embed="rId16"/>
                  <a:stretch>
                    <a:fillRect/>
                  </a:stretch>
                </p:blipFill>
                <p:spPr>
                  <a:xfrm>
                    <a:off x="7116440" y="3088360"/>
                    <a:ext cx="2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B1C9FE44-2F69-4313-8B37-4A1B10D57C67}"/>
                      </a:ext>
                    </a:extLst>
                  </p14:cNvPr>
                  <p14:cNvContentPartPr/>
                  <p14:nvPr/>
                </p14:nvContentPartPr>
                <p14:xfrm>
                  <a:off x="7156040" y="3122200"/>
                  <a:ext cx="360" cy="360"/>
                </p14:xfrm>
              </p:contentPart>
            </mc:Choice>
            <mc:Fallback xmlns="">
              <p:pic>
                <p:nvPicPr>
                  <p:cNvPr id="81" name="Freihand 80"/>
                  <p:cNvPicPr/>
                  <p:nvPr/>
                </p:nvPicPr>
                <p:blipFill>
                  <a:blip r:embed="rId18"/>
                  <a:stretch>
                    <a:fillRect/>
                  </a:stretch>
                </p:blipFill>
                <p:spPr>
                  <a:xfrm>
                    <a:off x="7141640" y="3093400"/>
                    <a:ext cx="29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9525B879-A16A-44E3-8B35-68DE38C1B1FE}"/>
                      </a:ext>
                    </a:extLst>
                  </p14:cNvPr>
                  <p14:cNvContentPartPr/>
                  <p14:nvPr/>
                </p14:nvContentPartPr>
                <p14:xfrm>
                  <a:off x="7145960" y="3107440"/>
                  <a:ext cx="131760" cy="45000"/>
                </p14:xfrm>
              </p:contentPart>
            </mc:Choice>
            <mc:Fallback xmlns="">
              <p:pic>
                <p:nvPicPr>
                  <p:cNvPr id="82" name="Freihand 81"/>
                  <p:cNvPicPr/>
                  <p:nvPr/>
                </p:nvPicPr>
                <p:blipFill>
                  <a:blip r:embed="rId20"/>
                  <a:stretch>
                    <a:fillRect/>
                  </a:stretch>
                </p:blipFill>
                <p:spPr>
                  <a:xfrm>
                    <a:off x="7131521" y="3061863"/>
                    <a:ext cx="160639" cy="13673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EB9EFB20-A440-43F6-AF4B-C45471AD0483}"/>
                      </a:ext>
                    </a:extLst>
                  </p14:cNvPr>
                  <p14:cNvContentPartPr/>
                  <p14:nvPr/>
                </p14:nvContentPartPr>
                <p14:xfrm>
                  <a:off x="7161080" y="3122560"/>
                  <a:ext cx="360" cy="10080"/>
                </p14:xfrm>
              </p:contentPart>
            </mc:Choice>
            <mc:Fallback xmlns="">
              <p:pic>
                <p:nvPicPr>
                  <p:cNvPr id="83" name="Freihand 82"/>
                  <p:cNvPicPr/>
                  <p:nvPr/>
                </p:nvPicPr>
                <p:blipFill>
                  <a:blip r:embed="rId22"/>
                  <a:stretch>
                    <a:fillRect/>
                  </a:stretch>
                </p:blipFill>
                <p:spPr>
                  <a:xfrm>
                    <a:off x="7146680" y="3075718"/>
                    <a:ext cx="29160" cy="10435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94243BFC-12C5-4B25-8705-F76F31D1511A}"/>
                      </a:ext>
                    </a:extLst>
                  </p14:cNvPr>
                  <p14:cNvContentPartPr/>
                  <p14:nvPr/>
                </p14:nvContentPartPr>
                <p14:xfrm>
                  <a:off x="7247120" y="3071440"/>
                  <a:ext cx="360" cy="360"/>
                </p14:xfrm>
              </p:contentPart>
            </mc:Choice>
            <mc:Fallback xmlns="">
              <p:pic>
                <p:nvPicPr>
                  <p:cNvPr id="84" name="Freihand 83"/>
                  <p:cNvPicPr/>
                  <p:nvPr/>
                </p:nvPicPr>
                <p:blipFill>
                  <a:blip r:embed="rId24"/>
                  <a:stretch>
                    <a:fillRect/>
                  </a:stretch>
                </p:blipFill>
                <p:spPr>
                  <a:xfrm>
                    <a:off x="7232720" y="3043000"/>
                    <a:ext cx="29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6D4242B3-C9CF-4676-BB0F-6066F39BEAB1}"/>
                      </a:ext>
                    </a:extLst>
                  </p14:cNvPr>
                  <p14:cNvContentPartPr/>
                  <p14:nvPr/>
                </p14:nvContentPartPr>
                <p14:xfrm>
                  <a:off x="7191320" y="3122200"/>
                  <a:ext cx="360" cy="360"/>
                </p14:xfrm>
              </p:contentPart>
            </mc:Choice>
            <mc:Fallback xmlns="">
              <p:pic>
                <p:nvPicPr>
                  <p:cNvPr id="85" name="Freihand 84"/>
                  <p:cNvPicPr/>
                  <p:nvPr/>
                </p:nvPicPr>
                <p:blipFill>
                  <a:blip r:embed="rId26"/>
                  <a:stretch>
                    <a:fillRect/>
                  </a:stretch>
                </p:blipFill>
                <p:spPr>
                  <a:xfrm>
                    <a:off x="7177280" y="3093400"/>
                    <a:ext cx="2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61186E98-A6D7-4C10-A474-CD696D8CA7F6}"/>
                      </a:ext>
                    </a:extLst>
                  </p14:cNvPr>
                  <p14:cNvContentPartPr/>
                  <p14:nvPr/>
                </p14:nvContentPartPr>
                <p14:xfrm>
                  <a:off x="7216880" y="3071440"/>
                  <a:ext cx="360" cy="360"/>
                </p14:xfrm>
              </p:contentPart>
            </mc:Choice>
            <mc:Fallback xmlns="">
              <p:pic>
                <p:nvPicPr>
                  <p:cNvPr id="86" name="Freihand 85"/>
                  <p:cNvPicPr/>
                  <p:nvPr/>
                </p:nvPicPr>
                <p:blipFill>
                  <a:blip r:embed="rId28"/>
                  <a:stretch>
                    <a:fillRect/>
                  </a:stretch>
                </p:blipFill>
                <p:spPr>
                  <a:xfrm>
                    <a:off x="7202480" y="3043000"/>
                    <a:ext cx="28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EEFF07E8-59A9-416E-9E84-6BFC2A24297D}"/>
                      </a:ext>
                    </a:extLst>
                  </p14:cNvPr>
                  <p14:cNvContentPartPr/>
                  <p14:nvPr/>
                </p14:nvContentPartPr>
                <p14:xfrm>
                  <a:off x="7185920" y="3071440"/>
                  <a:ext cx="5760" cy="5400"/>
                </p14:xfrm>
              </p:contentPart>
            </mc:Choice>
            <mc:Fallback xmlns="">
              <p:pic>
                <p:nvPicPr>
                  <p:cNvPr id="87" name="Freihand 86"/>
                  <p:cNvPicPr/>
                  <p:nvPr/>
                </p:nvPicPr>
                <p:blipFill>
                  <a:blip r:embed="rId30"/>
                  <a:stretch>
                    <a:fillRect/>
                  </a:stretch>
                </p:blipFill>
                <p:spPr>
                  <a:xfrm>
                    <a:off x="7171880" y="3028780"/>
                    <a:ext cx="34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7BD1323A-70A2-4C3F-84D6-D008DE7AE8D5}"/>
                      </a:ext>
                    </a:extLst>
                  </p14:cNvPr>
                  <p14:cNvContentPartPr/>
                  <p14:nvPr/>
                </p14:nvContentPartPr>
                <p14:xfrm>
                  <a:off x="7186280" y="3127240"/>
                  <a:ext cx="360" cy="360"/>
                </p14:xfrm>
              </p:contentPart>
            </mc:Choice>
            <mc:Fallback xmlns="">
              <p:pic>
                <p:nvPicPr>
                  <p:cNvPr id="88" name="Freihand 87"/>
                  <p:cNvPicPr/>
                  <p:nvPr/>
                </p:nvPicPr>
                <p:blipFill>
                  <a:blip r:embed="rId32"/>
                  <a:stretch>
                    <a:fillRect/>
                  </a:stretch>
                </p:blipFill>
                <p:spPr>
                  <a:xfrm>
                    <a:off x="7172240" y="3098440"/>
                    <a:ext cx="28800" cy="57600"/>
                  </a:xfrm>
                  <a:prstGeom prst="rect">
                    <a:avLst/>
                  </a:prstGeom>
                </p:spPr>
              </p:pic>
            </mc:Fallback>
          </mc:AlternateContent>
        </p:grpSp>
      </p:grpSp>
      <p:grpSp>
        <p:nvGrpSpPr>
          <p:cNvPr id="15" name="Gruppieren 14">
            <a:extLst>
              <a:ext uri="{FF2B5EF4-FFF2-40B4-BE49-F238E27FC236}">
                <a16:creationId xmlns:a16="http://schemas.microsoft.com/office/drawing/2014/main" id="{96111B6F-F415-43AF-AF18-21C03C06B3C4}"/>
              </a:ext>
              <a:ext uri="{C183D7F6-B498-43B3-948B-1728B52AA6E4}">
                <adec:decorative xmlns:adec="http://schemas.microsoft.com/office/drawing/2017/decorative" val="1"/>
              </a:ext>
            </a:extLst>
          </p:cNvPr>
          <p:cNvGrpSpPr/>
          <p:nvPr/>
        </p:nvGrpSpPr>
        <p:grpSpPr>
          <a:xfrm>
            <a:off x="2116453" y="3280986"/>
            <a:ext cx="1777650" cy="1460298"/>
            <a:chOff x="5984673" y="3265120"/>
            <a:chExt cx="2930040" cy="2406960"/>
          </a:xfrm>
        </p:grpSpPr>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64884B78-070D-4A60-AE6A-A47B40C465B9}"/>
                    </a:ext>
                  </a:extLst>
                </p14:cNvPr>
                <p14:cNvContentPartPr/>
                <p14:nvPr/>
              </p14:nvContentPartPr>
              <p14:xfrm>
                <a:off x="7162233" y="3828520"/>
                <a:ext cx="360000" cy="325080"/>
              </p14:xfrm>
            </p:contentPart>
          </mc:Choice>
          <mc:Fallback xmlns="">
            <p:pic>
              <p:nvPicPr>
                <p:cNvPr id="24" name="Freihand 23"/>
                <p:cNvPicPr/>
                <p:nvPr/>
              </p:nvPicPr>
              <p:blipFill>
                <a:blip r:embed="rId93"/>
                <a:stretch>
                  <a:fillRect/>
                </a:stretch>
              </p:blipFill>
              <p:spPr>
                <a:xfrm>
                  <a:off x="7138510" y="3781063"/>
                  <a:ext cx="406853" cy="41940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 name="Freihand 16">
                  <a:extLst>
                    <a:ext uri="{FF2B5EF4-FFF2-40B4-BE49-F238E27FC236}">
                      <a16:creationId xmlns:a16="http://schemas.microsoft.com/office/drawing/2014/main" id="{41A1EC09-1A4F-4386-B164-AE9D4ECFBFF6}"/>
                    </a:ext>
                  </a:extLst>
                </p14:cNvPr>
                <p14:cNvContentPartPr/>
                <p14:nvPr/>
              </p14:nvContentPartPr>
              <p14:xfrm>
                <a:off x="7183473" y="3593440"/>
                <a:ext cx="11880" cy="119520"/>
              </p14:xfrm>
            </p:contentPart>
          </mc:Choice>
          <mc:Fallback xmlns="">
            <p:pic>
              <p:nvPicPr>
                <p:cNvPr id="25" name="Freihand 24"/>
                <p:cNvPicPr/>
                <p:nvPr/>
              </p:nvPicPr>
              <p:blipFill>
                <a:blip r:embed="rId95"/>
                <a:stretch>
                  <a:fillRect/>
                </a:stretch>
              </p:blipFill>
              <p:spPr>
                <a:xfrm>
                  <a:off x="7159713" y="3546697"/>
                  <a:ext cx="59400" cy="213006"/>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8" name="Freihand 17">
                  <a:extLst>
                    <a:ext uri="{FF2B5EF4-FFF2-40B4-BE49-F238E27FC236}">
                      <a16:creationId xmlns:a16="http://schemas.microsoft.com/office/drawing/2014/main" id="{3F847483-C69B-44C8-BB30-E161578470FC}"/>
                    </a:ext>
                  </a:extLst>
                </p14:cNvPr>
                <p14:cNvContentPartPr/>
                <p14:nvPr/>
              </p14:nvContentPartPr>
              <p14:xfrm>
                <a:off x="7444473" y="3655360"/>
                <a:ext cx="185040" cy="75960"/>
              </p14:xfrm>
            </p:contentPart>
          </mc:Choice>
          <mc:Fallback xmlns="">
            <p:pic>
              <p:nvPicPr>
                <p:cNvPr id="26" name="Freihand 25"/>
                <p:cNvPicPr/>
                <p:nvPr/>
              </p:nvPicPr>
              <p:blipFill>
                <a:blip r:embed="rId97"/>
                <a:stretch>
                  <a:fillRect/>
                </a:stretch>
              </p:blipFill>
              <p:spPr>
                <a:xfrm>
                  <a:off x="7420674" y="3607885"/>
                  <a:ext cx="232044" cy="17091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 name="Freihand 18">
                  <a:extLst>
                    <a:ext uri="{FF2B5EF4-FFF2-40B4-BE49-F238E27FC236}">
                      <a16:creationId xmlns:a16="http://schemas.microsoft.com/office/drawing/2014/main" id="{AAC48CF6-3CD6-444A-AD56-6D2D0C47EE9C}"/>
                    </a:ext>
                  </a:extLst>
                </p14:cNvPr>
                <p14:cNvContentPartPr/>
                <p14:nvPr/>
              </p14:nvContentPartPr>
              <p14:xfrm>
                <a:off x="7628793" y="3962440"/>
                <a:ext cx="139320" cy="10800"/>
              </p14:xfrm>
            </p:contentPart>
          </mc:Choice>
          <mc:Fallback xmlns="">
            <p:pic>
              <p:nvPicPr>
                <p:cNvPr id="27" name="Freihand 26"/>
                <p:cNvPicPr/>
                <p:nvPr/>
              </p:nvPicPr>
              <p:blipFill>
                <a:blip r:embed="rId99"/>
                <a:stretch>
                  <a:fillRect/>
                </a:stretch>
              </p:blipFill>
              <p:spPr>
                <a:xfrm>
                  <a:off x="7605079" y="3915040"/>
                  <a:ext cx="186748"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 name="Freihand 19">
                  <a:extLst>
                    <a:ext uri="{FF2B5EF4-FFF2-40B4-BE49-F238E27FC236}">
                      <a16:creationId xmlns:a16="http://schemas.microsoft.com/office/drawing/2014/main" id="{07B0C521-9D11-4AE2-B867-D96BADF07D0F}"/>
                    </a:ext>
                  </a:extLst>
                </p14:cNvPr>
                <p14:cNvContentPartPr/>
                <p14:nvPr/>
              </p14:nvContentPartPr>
              <p14:xfrm>
                <a:off x="7721673" y="4267720"/>
                <a:ext cx="28440" cy="73800"/>
              </p14:xfrm>
            </p:contentPart>
          </mc:Choice>
          <mc:Fallback xmlns="">
            <p:pic>
              <p:nvPicPr>
                <p:cNvPr id="28" name="Freihand 27"/>
                <p:cNvPicPr/>
                <p:nvPr/>
              </p:nvPicPr>
              <p:blipFill>
                <a:blip r:embed="rId101"/>
                <a:stretch>
                  <a:fillRect/>
                </a:stretch>
              </p:blipFill>
              <p:spPr>
                <a:xfrm>
                  <a:off x="7697973" y="4220702"/>
                  <a:ext cx="75248" cy="168431"/>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 name="Freihand 20">
                  <a:extLst>
                    <a:ext uri="{FF2B5EF4-FFF2-40B4-BE49-F238E27FC236}">
                      <a16:creationId xmlns:a16="http://schemas.microsoft.com/office/drawing/2014/main" id="{6D25AAE4-9295-4C29-B9D9-1D39ADFD4270}"/>
                    </a:ext>
                  </a:extLst>
                </p14:cNvPr>
                <p14:cNvContentPartPr/>
                <p14:nvPr/>
              </p14:nvContentPartPr>
              <p14:xfrm>
                <a:off x="7380033" y="4341520"/>
                <a:ext cx="46800" cy="64080"/>
              </p14:xfrm>
            </p:contentPart>
          </mc:Choice>
          <mc:Fallback xmlns="">
            <p:pic>
              <p:nvPicPr>
                <p:cNvPr id="29" name="Freihand 28"/>
                <p:cNvPicPr/>
                <p:nvPr/>
              </p:nvPicPr>
              <p:blipFill>
                <a:blip r:embed="rId103"/>
                <a:stretch>
                  <a:fillRect/>
                </a:stretch>
              </p:blipFill>
              <p:spPr>
                <a:xfrm>
                  <a:off x="7356337" y="4294647"/>
                  <a:ext cx="93600" cy="1584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2" name="Freihand 21">
                  <a:extLst>
                    <a:ext uri="{FF2B5EF4-FFF2-40B4-BE49-F238E27FC236}">
                      <a16:creationId xmlns:a16="http://schemas.microsoft.com/office/drawing/2014/main" id="{ECD429D0-72BE-49F6-8BB1-027BF8D568A0}"/>
                    </a:ext>
                  </a:extLst>
                </p14:cNvPr>
                <p14:cNvContentPartPr/>
                <p14:nvPr/>
              </p14:nvContentPartPr>
              <p14:xfrm>
                <a:off x="7111473" y="4303000"/>
                <a:ext cx="56160" cy="19440"/>
              </p14:xfrm>
            </p:contentPart>
          </mc:Choice>
          <mc:Fallback xmlns="">
            <p:pic>
              <p:nvPicPr>
                <p:cNvPr id="30" name="Freihand 29"/>
                <p:cNvPicPr/>
                <p:nvPr/>
              </p:nvPicPr>
              <p:blipFill>
                <a:blip r:embed="rId105"/>
                <a:stretch>
                  <a:fillRect/>
                </a:stretch>
              </p:blipFill>
              <p:spPr>
                <a:xfrm>
                  <a:off x="7087827" y="4256462"/>
                  <a:ext cx="102861" cy="113105"/>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3" name="Freihand 22">
                  <a:extLst>
                    <a:ext uri="{FF2B5EF4-FFF2-40B4-BE49-F238E27FC236}">
                      <a16:creationId xmlns:a16="http://schemas.microsoft.com/office/drawing/2014/main" id="{712148C0-1EE8-451E-808D-C7BC96207E26}"/>
                    </a:ext>
                  </a:extLst>
                </p14:cNvPr>
                <p14:cNvContentPartPr/>
                <p14:nvPr/>
              </p14:nvContentPartPr>
              <p14:xfrm>
                <a:off x="6973593" y="4129120"/>
                <a:ext cx="101880" cy="8640"/>
              </p14:xfrm>
            </p:contentPart>
          </mc:Choice>
          <mc:Fallback xmlns="">
            <p:pic>
              <p:nvPicPr>
                <p:cNvPr id="31" name="Freihand 30"/>
                <p:cNvPicPr/>
                <p:nvPr/>
              </p:nvPicPr>
              <p:blipFill>
                <a:blip r:embed="rId107"/>
                <a:stretch>
                  <a:fillRect/>
                </a:stretch>
              </p:blipFill>
              <p:spPr>
                <a:xfrm>
                  <a:off x="6949900" y="4083616"/>
                  <a:ext cx="149266" cy="100224"/>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 name="Freihand 23">
                  <a:extLst>
                    <a:ext uri="{FF2B5EF4-FFF2-40B4-BE49-F238E27FC236}">
                      <a16:creationId xmlns:a16="http://schemas.microsoft.com/office/drawing/2014/main" id="{2C49CB9D-E502-4E59-8823-ED6BB7228AE4}"/>
                    </a:ext>
                  </a:extLst>
                </p14:cNvPr>
                <p14:cNvContentPartPr/>
                <p14:nvPr/>
              </p14:nvContentPartPr>
              <p14:xfrm>
                <a:off x="6862713" y="3953080"/>
                <a:ext cx="139320" cy="46800"/>
              </p14:xfrm>
            </p:contentPart>
          </mc:Choice>
          <mc:Fallback xmlns="">
            <p:pic>
              <p:nvPicPr>
                <p:cNvPr id="32" name="Freihand 31"/>
                <p:cNvPicPr/>
                <p:nvPr/>
              </p:nvPicPr>
              <p:blipFill>
                <a:blip r:embed="rId109"/>
                <a:stretch>
                  <a:fillRect/>
                </a:stretch>
              </p:blipFill>
              <p:spPr>
                <a:xfrm>
                  <a:off x="6838999" y="3906280"/>
                  <a:ext cx="186155"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5" name="Freihand 24">
                  <a:extLst>
                    <a:ext uri="{FF2B5EF4-FFF2-40B4-BE49-F238E27FC236}">
                      <a16:creationId xmlns:a16="http://schemas.microsoft.com/office/drawing/2014/main" id="{717246B4-12D2-4545-A0FC-C435A23E9E20}"/>
                    </a:ext>
                  </a:extLst>
                </p14:cNvPr>
                <p14:cNvContentPartPr/>
                <p14:nvPr/>
              </p14:nvContentPartPr>
              <p14:xfrm>
                <a:off x="6973593" y="3712960"/>
                <a:ext cx="65520" cy="83520"/>
              </p14:xfrm>
            </p:contentPart>
          </mc:Choice>
          <mc:Fallback xmlns="">
            <p:pic>
              <p:nvPicPr>
                <p:cNvPr id="33" name="Freihand 32"/>
                <p:cNvPicPr/>
                <p:nvPr/>
              </p:nvPicPr>
              <p:blipFill>
                <a:blip r:embed="rId111"/>
                <a:stretch>
                  <a:fillRect/>
                </a:stretch>
              </p:blipFill>
              <p:spPr>
                <a:xfrm>
                  <a:off x="6949768" y="3665831"/>
                  <a:ext cx="113171" cy="178375"/>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6" name="Freihand 25">
                  <a:extLst>
                    <a:ext uri="{FF2B5EF4-FFF2-40B4-BE49-F238E27FC236}">
                      <a16:creationId xmlns:a16="http://schemas.microsoft.com/office/drawing/2014/main" id="{A0B4D171-A539-48BD-B502-84977F2B70D1}"/>
                    </a:ext>
                  </a:extLst>
                </p14:cNvPr>
                <p14:cNvContentPartPr/>
                <p14:nvPr/>
              </p14:nvContentPartPr>
              <p14:xfrm>
                <a:off x="6584793" y="4527280"/>
                <a:ext cx="1451160" cy="811800"/>
              </p14:xfrm>
            </p:contentPart>
          </mc:Choice>
          <mc:Fallback xmlns="">
            <p:pic>
              <p:nvPicPr>
                <p:cNvPr id="34" name="Freihand 33"/>
                <p:cNvPicPr/>
                <p:nvPr/>
              </p:nvPicPr>
              <p:blipFill>
                <a:blip r:embed="rId113"/>
                <a:stretch>
                  <a:fillRect/>
                </a:stretch>
              </p:blipFill>
              <p:spPr>
                <a:xfrm>
                  <a:off x="6561646" y="4480400"/>
                  <a:ext cx="1498048" cy="906154"/>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7" name="Freihand 26">
                  <a:extLst>
                    <a:ext uri="{FF2B5EF4-FFF2-40B4-BE49-F238E27FC236}">
                      <a16:creationId xmlns:a16="http://schemas.microsoft.com/office/drawing/2014/main" id="{70C1DA6A-1D0C-4AA8-8AD5-F91EABF9B8FA}"/>
                    </a:ext>
                  </a:extLst>
                </p14:cNvPr>
                <p14:cNvContentPartPr/>
                <p14:nvPr/>
              </p14:nvContentPartPr>
              <p14:xfrm>
                <a:off x="7953153" y="4506400"/>
                <a:ext cx="498960" cy="297000"/>
              </p14:xfrm>
            </p:contentPart>
          </mc:Choice>
          <mc:Fallback xmlns="">
            <p:pic>
              <p:nvPicPr>
                <p:cNvPr id="46" name="Freihand 45"/>
                <p:cNvPicPr/>
                <p:nvPr/>
              </p:nvPicPr>
              <p:blipFill>
                <a:blip r:embed="rId115"/>
                <a:stretch>
                  <a:fillRect/>
                </a:stretch>
              </p:blipFill>
              <p:spPr>
                <a:xfrm>
                  <a:off x="7929421" y="4458880"/>
                  <a:ext cx="54583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8" name="Freihand 27">
                  <a:extLst>
                    <a:ext uri="{FF2B5EF4-FFF2-40B4-BE49-F238E27FC236}">
                      <a16:creationId xmlns:a16="http://schemas.microsoft.com/office/drawing/2014/main" id="{8EDC40EF-F18A-4551-B59B-33E84B77BED8}"/>
                    </a:ext>
                  </a:extLst>
                </p14:cNvPr>
                <p14:cNvContentPartPr/>
                <p14:nvPr/>
              </p14:nvContentPartPr>
              <p14:xfrm>
                <a:off x="5984673" y="3265120"/>
                <a:ext cx="2930040" cy="2406960"/>
              </p14:xfrm>
            </p:contentPart>
          </mc:Choice>
          <mc:Fallback xmlns="">
            <p:pic>
              <p:nvPicPr>
                <p:cNvPr id="47" name="Freihand 46"/>
                <p:cNvPicPr/>
                <p:nvPr/>
              </p:nvPicPr>
              <p:blipFill>
                <a:blip r:embed="rId117"/>
                <a:stretch>
                  <a:fillRect/>
                </a:stretch>
              </p:blipFill>
              <p:spPr>
                <a:xfrm>
                  <a:off x="5960938" y="3217645"/>
                  <a:ext cx="2977509" cy="2501316"/>
                </a:xfrm>
                <a:prstGeom prst="rect">
                  <a:avLst/>
                </a:prstGeom>
              </p:spPr>
            </p:pic>
          </mc:Fallback>
        </mc:AlternateContent>
      </p:grpSp>
      <p:grpSp>
        <p:nvGrpSpPr>
          <p:cNvPr id="29" name="Gruppieren 28">
            <a:extLst>
              <a:ext uri="{FF2B5EF4-FFF2-40B4-BE49-F238E27FC236}">
                <a16:creationId xmlns:a16="http://schemas.microsoft.com/office/drawing/2014/main" id="{F68AFB1D-33F8-4B64-9A26-C84A40E76563}"/>
              </a:ext>
              <a:ext uri="{C183D7F6-B498-43B3-948B-1728B52AA6E4}">
                <adec:decorative xmlns:adec="http://schemas.microsoft.com/office/drawing/2017/decorative" val="1"/>
              </a:ext>
            </a:extLst>
          </p:cNvPr>
          <p:cNvGrpSpPr/>
          <p:nvPr/>
        </p:nvGrpSpPr>
        <p:grpSpPr>
          <a:xfrm>
            <a:off x="8540802" y="3186672"/>
            <a:ext cx="1777650" cy="1460298"/>
            <a:chOff x="5984673" y="3265120"/>
            <a:chExt cx="2930040" cy="2406960"/>
          </a:xfrm>
        </p:grpSpPr>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E9038AA5-607A-472B-8482-C74D4D622054}"/>
                    </a:ext>
                  </a:extLst>
                </p14:cNvPr>
                <p14:cNvContentPartPr/>
                <p14:nvPr/>
              </p14:nvContentPartPr>
              <p14:xfrm>
                <a:off x="7162233" y="3828520"/>
                <a:ext cx="360000" cy="325080"/>
              </p14:xfrm>
            </p:contentPart>
          </mc:Choice>
          <mc:Fallback xmlns="">
            <p:pic>
              <p:nvPicPr>
                <p:cNvPr id="129" name="Freihand 128"/>
                <p:cNvPicPr/>
                <p:nvPr/>
              </p:nvPicPr>
              <p:blipFill>
                <a:blip r:embed="rId120"/>
                <a:stretch>
                  <a:fillRect/>
                </a:stretch>
              </p:blipFill>
              <p:spPr>
                <a:xfrm>
                  <a:off x="7138510" y="3781656"/>
                  <a:ext cx="407446" cy="41880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 name="Freihand 30">
                  <a:extLst>
                    <a:ext uri="{FF2B5EF4-FFF2-40B4-BE49-F238E27FC236}">
                      <a16:creationId xmlns:a16="http://schemas.microsoft.com/office/drawing/2014/main" id="{63CF5851-421E-45CE-AC58-5ACFDDF58C0F}"/>
                    </a:ext>
                  </a:extLst>
                </p14:cNvPr>
                <p14:cNvContentPartPr/>
                <p14:nvPr/>
              </p14:nvContentPartPr>
              <p14:xfrm>
                <a:off x="7183473" y="3593440"/>
                <a:ext cx="11880" cy="119520"/>
              </p14:xfrm>
            </p:contentPart>
          </mc:Choice>
          <mc:Fallback xmlns="">
            <p:pic>
              <p:nvPicPr>
                <p:cNvPr id="130" name="Freihand 129"/>
                <p:cNvPicPr/>
                <p:nvPr/>
              </p:nvPicPr>
              <p:blipFill>
                <a:blip r:embed="rId122"/>
                <a:stretch>
                  <a:fillRect/>
                </a:stretch>
              </p:blipFill>
              <p:spPr>
                <a:xfrm>
                  <a:off x="7161410" y="3546697"/>
                  <a:ext cx="56571" cy="21359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 name="Freihand 31">
                  <a:extLst>
                    <a:ext uri="{FF2B5EF4-FFF2-40B4-BE49-F238E27FC236}">
                      <a16:creationId xmlns:a16="http://schemas.microsoft.com/office/drawing/2014/main" id="{0D049907-4C71-466A-9EA5-9F081E701AC1}"/>
                    </a:ext>
                  </a:extLst>
                </p14:cNvPr>
                <p14:cNvContentPartPr/>
                <p14:nvPr/>
              </p14:nvContentPartPr>
              <p14:xfrm>
                <a:off x="7444473" y="3655360"/>
                <a:ext cx="185040" cy="75960"/>
              </p14:xfrm>
            </p:contentPart>
          </mc:Choice>
          <mc:Fallback xmlns="">
            <p:pic>
              <p:nvPicPr>
                <p:cNvPr id="131" name="Freihand 130"/>
                <p:cNvPicPr/>
                <p:nvPr/>
              </p:nvPicPr>
              <p:blipFill>
                <a:blip r:embed="rId124"/>
                <a:stretch>
                  <a:fillRect/>
                </a:stretch>
              </p:blipFill>
              <p:spPr>
                <a:xfrm>
                  <a:off x="7420750" y="3607885"/>
                  <a:ext cx="232486" cy="17031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 name="Freihand 32">
                  <a:extLst>
                    <a:ext uri="{FF2B5EF4-FFF2-40B4-BE49-F238E27FC236}">
                      <a16:creationId xmlns:a16="http://schemas.microsoft.com/office/drawing/2014/main" id="{E88ED1DF-B66B-40B0-94A0-EC6CC4B547A6}"/>
                    </a:ext>
                  </a:extLst>
                </p14:cNvPr>
                <p14:cNvContentPartPr/>
                <p14:nvPr/>
              </p14:nvContentPartPr>
              <p14:xfrm>
                <a:off x="7628793" y="3962440"/>
                <a:ext cx="139320" cy="10800"/>
              </p14:xfrm>
            </p:contentPart>
          </mc:Choice>
          <mc:Fallback xmlns="">
            <p:pic>
              <p:nvPicPr>
                <p:cNvPr id="132" name="Freihand 131"/>
                <p:cNvPicPr/>
                <p:nvPr/>
              </p:nvPicPr>
              <p:blipFill>
                <a:blip r:embed="rId126"/>
                <a:stretch>
                  <a:fillRect/>
                </a:stretch>
              </p:blipFill>
              <p:spPr>
                <a:xfrm>
                  <a:off x="7605079" y="3915040"/>
                  <a:ext cx="186748"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4" name="Freihand 33">
                  <a:extLst>
                    <a:ext uri="{FF2B5EF4-FFF2-40B4-BE49-F238E27FC236}">
                      <a16:creationId xmlns:a16="http://schemas.microsoft.com/office/drawing/2014/main" id="{8E6EC4DD-9379-407C-8EFC-7AAC8B73A814}"/>
                    </a:ext>
                  </a:extLst>
                </p14:cNvPr>
                <p14:cNvContentPartPr/>
                <p14:nvPr/>
              </p14:nvContentPartPr>
              <p14:xfrm>
                <a:off x="7721673" y="4267720"/>
                <a:ext cx="28440" cy="73800"/>
              </p14:xfrm>
            </p:contentPart>
          </mc:Choice>
          <mc:Fallback xmlns="">
            <p:pic>
              <p:nvPicPr>
                <p:cNvPr id="133" name="Freihand 132"/>
                <p:cNvPicPr/>
                <p:nvPr/>
              </p:nvPicPr>
              <p:blipFill>
                <a:blip r:embed="rId128"/>
                <a:stretch>
                  <a:fillRect/>
                </a:stretch>
              </p:blipFill>
              <p:spPr>
                <a:xfrm>
                  <a:off x="7697973" y="4220702"/>
                  <a:ext cx="75840" cy="167835"/>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5" name="Freihand 34">
                  <a:extLst>
                    <a:ext uri="{FF2B5EF4-FFF2-40B4-BE49-F238E27FC236}">
                      <a16:creationId xmlns:a16="http://schemas.microsoft.com/office/drawing/2014/main" id="{4F34B565-6EFF-4ED5-9C4E-E0D0D1A1D70D}"/>
                    </a:ext>
                  </a:extLst>
                </p14:cNvPr>
                <p14:cNvContentPartPr/>
                <p14:nvPr/>
              </p14:nvContentPartPr>
              <p14:xfrm>
                <a:off x="7380033" y="4341520"/>
                <a:ext cx="46800" cy="64080"/>
              </p14:xfrm>
            </p:contentPart>
          </mc:Choice>
          <mc:Fallback xmlns="">
            <p:pic>
              <p:nvPicPr>
                <p:cNvPr id="134" name="Freihand 133"/>
                <p:cNvPicPr/>
                <p:nvPr/>
              </p:nvPicPr>
              <p:blipFill>
                <a:blip r:embed="rId130"/>
                <a:stretch>
                  <a:fillRect/>
                </a:stretch>
              </p:blipFill>
              <p:spPr>
                <a:xfrm>
                  <a:off x="7356033" y="4294209"/>
                  <a:ext cx="94800" cy="158703"/>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 name="Freihand 35">
                  <a:extLst>
                    <a:ext uri="{FF2B5EF4-FFF2-40B4-BE49-F238E27FC236}">
                      <a16:creationId xmlns:a16="http://schemas.microsoft.com/office/drawing/2014/main" id="{7B38066B-B65B-4A48-B42B-A93846A67B5B}"/>
                    </a:ext>
                  </a:extLst>
                </p14:cNvPr>
                <p14:cNvContentPartPr/>
                <p14:nvPr/>
              </p14:nvContentPartPr>
              <p14:xfrm>
                <a:off x="7111473" y="4303000"/>
                <a:ext cx="56160" cy="19440"/>
              </p14:xfrm>
            </p:contentPart>
          </mc:Choice>
          <mc:Fallback xmlns="">
            <p:pic>
              <p:nvPicPr>
                <p:cNvPr id="135" name="Freihand 134"/>
                <p:cNvPicPr/>
                <p:nvPr/>
              </p:nvPicPr>
              <p:blipFill>
                <a:blip r:embed="rId132"/>
                <a:stretch>
                  <a:fillRect/>
                </a:stretch>
              </p:blipFill>
              <p:spPr>
                <a:xfrm>
                  <a:off x="7087827" y="4255873"/>
                  <a:ext cx="103453" cy="113105"/>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 name="Freihand 36">
                  <a:extLst>
                    <a:ext uri="{FF2B5EF4-FFF2-40B4-BE49-F238E27FC236}">
                      <a16:creationId xmlns:a16="http://schemas.microsoft.com/office/drawing/2014/main" id="{8AFDA526-A03D-4999-AA24-7D4BC5FA2B0E}"/>
                    </a:ext>
                  </a:extLst>
                </p14:cNvPr>
                <p14:cNvContentPartPr/>
                <p14:nvPr/>
              </p14:nvContentPartPr>
              <p14:xfrm>
                <a:off x="6973593" y="4129120"/>
                <a:ext cx="101880" cy="8640"/>
              </p14:xfrm>
            </p:contentPart>
          </mc:Choice>
          <mc:Fallback xmlns="">
            <p:pic>
              <p:nvPicPr>
                <p:cNvPr id="136" name="Freihand 135"/>
                <p:cNvPicPr/>
                <p:nvPr/>
              </p:nvPicPr>
              <p:blipFill>
                <a:blip r:embed="rId134"/>
                <a:stretch>
                  <a:fillRect/>
                </a:stretch>
              </p:blipFill>
              <p:spPr>
                <a:xfrm>
                  <a:off x="6949761" y="4083616"/>
                  <a:ext cx="149543" cy="10022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 name="Freihand 37">
                  <a:extLst>
                    <a:ext uri="{FF2B5EF4-FFF2-40B4-BE49-F238E27FC236}">
                      <a16:creationId xmlns:a16="http://schemas.microsoft.com/office/drawing/2014/main" id="{745DCFBB-5E72-4054-B956-AB4C2861FAA8}"/>
                    </a:ext>
                  </a:extLst>
                </p14:cNvPr>
                <p14:cNvContentPartPr/>
                <p14:nvPr/>
              </p14:nvContentPartPr>
              <p14:xfrm>
                <a:off x="6862713" y="3953080"/>
                <a:ext cx="139320" cy="46800"/>
              </p14:xfrm>
            </p:contentPart>
          </mc:Choice>
          <mc:Fallback xmlns="">
            <p:pic>
              <p:nvPicPr>
                <p:cNvPr id="137" name="Freihand 136"/>
                <p:cNvPicPr/>
                <p:nvPr/>
              </p:nvPicPr>
              <p:blipFill>
                <a:blip r:embed="rId136"/>
                <a:stretch>
                  <a:fillRect/>
                </a:stretch>
              </p:blipFill>
              <p:spPr>
                <a:xfrm>
                  <a:off x="6838999" y="3906280"/>
                  <a:ext cx="186748"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9" name="Freihand 38">
                  <a:extLst>
                    <a:ext uri="{FF2B5EF4-FFF2-40B4-BE49-F238E27FC236}">
                      <a16:creationId xmlns:a16="http://schemas.microsoft.com/office/drawing/2014/main" id="{C732A749-B78E-4883-891B-1D7D4F9C6F8F}"/>
                    </a:ext>
                  </a:extLst>
                </p14:cNvPr>
                <p14:cNvContentPartPr/>
                <p14:nvPr/>
              </p14:nvContentPartPr>
              <p14:xfrm>
                <a:off x="6973593" y="3712960"/>
                <a:ext cx="65520" cy="83520"/>
              </p14:xfrm>
            </p:contentPart>
          </mc:Choice>
          <mc:Fallback xmlns="">
            <p:pic>
              <p:nvPicPr>
                <p:cNvPr id="138" name="Freihand 137"/>
                <p:cNvPicPr/>
                <p:nvPr/>
              </p:nvPicPr>
              <p:blipFill>
                <a:blip r:embed="rId138"/>
                <a:stretch>
                  <a:fillRect/>
                </a:stretch>
              </p:blipFill>
              <p:spPr>
                <a:xfrm>
                  <a:off x="6949768" y="3665831"/>
                  <a:ext cx="113171" cy="17837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0" name="Freihand 39">
                  <a:extLst>
                    <a:ext uri="{FF2B5EF4-FFF2-40B4-BE49-F238E27FC236}">
                      <a16:creationId xmlns:a16="http://schemas.microsoft.com/office/drawing/2014/main" id="{0FF3E626-69AF-4F4F-87F8-0805DED7B209}"/>
                    </a:ext>
                  </a:extLst>
                </p14:cNvPr>
                <p14:cNvContentPartPr/>
                <p14:nvPr/>
              </p14:nvContentPartPr>
              <p14:xfrm>
                <a:off x="6584793" y="4527280"/>
                <a:ext cx="1451160" cy="811800"/>
              </p14:xfrm>
            </p:contentPart>
          </mc:Choice>
          <mc:Fallback xmlns="">
            <p:pic>
              <p:nvPicPr>
                <p:cNvPr id="139" name="Freihand 138"/>
                <p:cNvPicPr/>
                <p:nvPr/>
              </p:nvPicPr>
              <p:blipFill>
                <a:blip r:embed="rId140"/>
                <a:stretch>
                  <a:fillRect/>
                </a:stretch>
              </p:blipFill>
              <p:spPr>
                <a:xfrm>
                  <a:off x="6561655" y="4479806"/>
                  <a:ext cx="1498029" cy="906747"/>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1" name="Freihand 40">
                  <a:extLst>
                    <a:ext uri="{FF2B5EF4-FFF2-40B4-BE49-F238E27FC236}">
                      <a16:creationId xmlns:a16="http://schemas.microsoft.com/office/drawing/2014/main" id="{175D2909-E5CD-444B-9066-55069454D0CF}"/>
                    </a:ext>
                  </a:extLst>
                </p14:cNvPr>
                <p14:cNvContentPartPr/>
                <p14:nvPr/>
              </p14:nvContentPartPr>
              <p14:xfrm>
                <a:off x="7953153" y="4506400"/>
                <a:ext cx="498960" cy="297000"/>
              </p14:xfrm>
            </p:contentPart>
          </mc:Choice>
          <mc:Fallback xmlns="">
            <p:pic>
              <p:nvPicPr>
                <p:cNvPr id="140" name="Freihand 139"/>
                <p:cNvPicPr/>
                <p:nvPr/>
              </p:nvPicPr>
              <p:blipFill>
                <a:blip r:embed="rId142"/>
                <a:stretch>
                  <a:fillRect/>
                </a:stretch>
              </p:blipFill>
              <p:spPr>
                <a:xfrm>
                  <a:off x="7929421" y="4458880"/>
                  <a:ext cx="546423" cy="391446"/>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2" name="Freihand 41">
                  <a:extLst>
                    <a:ext uri="{FF2B5EF4-FFF2-40B4-BE49-F238E27FC236}">
                      <a16:creationId xmlns:a16="http://schemas.microsoft.com/office/drawing/2014/main" id="{D1CBB698-2168-4046-ABBE-37631436725F}"/>
                    </a:ext>
                  </a:extLst>
                </p14:cNvPr>
                <p14:cNvContentPartPr/>
                <p14:nvPr/>
              </p14:nvContentPartPr>
              <p14:xfrm>
                <a:off x="5984673" y="3265120"/>
                <a:ext cx="2930040" cy="2406960"/>
              </p14:xfrm>
            </p:contentPart>
          </mc:Choice>
          <mc:Fallback xmlns="">
            <p:pic>
              <p:nvPicPr>
                <p:cNvPr id="141" name="Freihand 140"/>
                <p:cNvPicPr/>
                <p:nvPr/>
              </p:nvPicPr>
              <p:blipFill>
                <a:blip r:embed="rId144"/>
                <a:stretch>
                  <a:fillRect/>
                </a:stretch>
              </p:blipFill>
              <p:spPr>
                <a:xfrm>
                  <a:off x="5960938" y="3218239"/>
                  <a:ext cx="2976916" cy="2501316"/>
                </a:xfrm>
                <a:prstGeom prst="rect">
                  <a:avLst/>
                </a:prstGeom>
              </p:spPr>
            </p:pic>
          </mc:Fallback>
        </mc:AlternateContent>
      </p:grpSp>
      <p:grpSp>
        <p:nvGrpSpPr>
          <p:cNvPr id="43" name="Gruppieren 42">
            <a:extLst>
              <a:ext uri="{FF2B5EF4-FFF2-40B4-BE49-F238E27FC236}">
                <a16:creationId xmlns:a16="http://schemas.microsoft.com/office/drawing/2014/main" id="{2E895FD9-C5DB-47EC-9697-0D6037427965}"/>
              </a:ext>
              <a:ext uri="{C183D7F6-B498-43B3-948B-1728B52AA6E4}">
                <adec:decorative xmlns:adec="http://schemas.microsoft.com/office/drawing/2017/decorative" val="1"/>
              </a:ext>
            </a:extLst>
          </p:cNvPr>
          <p:cNvGrpSpPr/>
          <p:nvPr/>
        </p:nvGrpSpPr>
        <p:grpSpPr>
          <a:xfrm>
            <a:off x="5058110" y="2624066"/>
            <a:ext cx="1777650" cy="1460298"/>
            <a:chOff x="5984673" y="3265120"/>
            <a:chExt cx="2930040" cy="2406960"/>
          </a:xfrm>
        </p:grpSpPr>
        <mc:AlternateContent xmlns:mc="http://schemas.openxmlformats.org/markup-compatibility/2006" xmlns:p14="http://schemas.microsoft.com/office/powerpoint/2010/main">
          <mc:Choice Requires="p14">
            <p:contentPart p14:bwMode="auto" r:id="rId145">
              <p14:nvContentPartPr>
                <p14:cNvPr id="44" name="Freihand 43">
                  <a:extLst>
                    <a:ext uri="{FF2B5EF4-FFF2-40B4-BE49-F238E27FC236}">
                      <a16:creationId xmlns:a16="http://schemas.microsoft.com/office/drawing/2014/main" id="{13AF8BD4-F602-4AEB-8961-767D5D21D386}"/>
                    </a:ext>
                  </a:extLst>
                </p14:cNvPr>
                <p14:cNvContentPartPr/>
                <p14:nvPr/>
              </p14:nvContentPartPr>
              <p14:xfrm>
                <a:off x="7162233" y="3828520"/>
                <a:ext cx="360000" cy="325080"/>
              </p14:xfrm>
            </p:contentPart>
          </mc:Choice>
          <mc:Fallback xmlns="">
            <p:pic>
              <p:nvPicPr>
                <p:cNvPr id="143" name="Freihand 142"/>
                <p:cNvPicPr/>
                <p:nvPr/>
              </p:nvPicPr>
              <p:blipFill>
                <a:blip r:embed="rId120"/>
                <a:stretch>
                  <a:fillRect/>
                </a:stretch>
              </p:blipFill>
              <p:spPr>
                <a:xfrm>
                  <a:off x="7138510" y="3781656"/>
                  <a:ext cx="407446" cy="418807"/>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5" name="Freihand 44">
                  <a:extLst>
                    <a:ext uri="{FF2B5EF4-FFF2-40B4-BE49-F238E27FC236}">
                      <a16:creationId xmlns:a16="http://schemas.microsoft.com/office/drawing/2014/main" id="{E308EB58-9749-4800-93B9-9B433C792EC5}"/>
                    </a:ext>
                  </a:extLst>
                </p14:cNvPr>
                <p14:cNvContentPartPr/>
                <p14:nvPr/>
              </p14:nvContentPartPr>
              <p14:xfrm>
                <a:off x="7183473" y="3593440"/>
                <a:ext cx="11880" cy="119520"/>
              </p14:xfrm>
            </p:contentPart>
          </mc:Choice>
          <mc:Fallback xmlns="">
            <p:pic>
              <p:nvPicPr>
                <p:cNvPr id="144" name="Freihand 143"/>
                <p:cNvPicPr/>
                <p:nvPr/>
              </p:nvPicPr>
              <p:blipFill>
                <a:blip r:embed="rId147"/>
                <a:stretch>
                  <a:fillRect/>
                </a:stretch>
              </p:blipFill>
              <p:spPr>
                <a:xfrm>
                  <a:off x="7161410" y="3546464"/>
                  <a:ext cx="56571" cy="214066"/>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6" name="Freihand 45">
                  <a:extLst>
                    <a:ext uri="{FF2B5EF4-FFF2-40B4-BE49-F238E27FC236}">
                      <a16:creationId xmlns:a16="http://schemas.microsoft.com/office/drawing/2014/main" id="{2C4F62D2-3A0D-49E7-B156-6D03B9C1CBAC}"/>
                    </a:ext>
                  </a:extLst>
                </p14:cNvPr>
                <p14:cNvContentPartPr/>
                <p14:nvPr/>
              </p14:nvContentPartPr>
              <p14:xfrm>
                <a:off x="7444473" y="3655360"/>
                <a:ext cx="185040" cy="75960"/>
              </p14:xfrm>
            </p:contentPart>
          </mc:Choice>
          <mc:Fallback xmlns="">
            <p:pic>
              <p:nvPicPr>
                <p:cNvPr id="145" name="Freihand 144"/>
                <p:cNvPicPr/>
                <p:nvPr/>
              </p:nvPicPr>
              <p:blipFill>
                <a:blip r:embed="rId124"/>
                <a:stretch>
                  <a:fillRect/>
                </a:stretch>
              </p:blipFill>
              <p:spPr>
                <a:xfrm>
                  <a:off x="7420750" y="3607885"/>
                  <a:ext cx="232486" cy="170317"/>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 name="Freihand 46">
                  <a:extLst>
                    <a:ext uri="{FF2B5EF4-FFF2-40B4-BE49-F238E27FC236}">
                      <a16:creationId xmlns:a16="http://schemas.microsoft.com/office/drawing/2014/main" id="{338F0093-AF45-48B2-9AA1-9B23034544D9}"/>
                    </a:ext>
                  </a:extLst>
                </p14:cNvPr>
                <p14:cNvContentPartPr/>
                <p14:nvPr/>
              </p14:nvContentPartPr>
              <p14:xfrm>
                <a:off x="7628793" y="3962440"/>
                <a:ext cx="139320" cy="10800"/>
              </p14:xfrm>
            </p:contentPart>
          </mc:Choice>
          <mc:Fallback xmlns="">
            <p:pic>
              <p:nvPicPr>
                <p:cNvPr id="146" name="Freihand 145"/>
                <p:cNvPicPr/>
                <p:nvPr/>
              </p:nvPicPr>
              <p:blipFill>
                <a:blip r:embed="rId150"/>
                <a:stretch>
                  <a:fillRect/>
                </a:stretch>
              </p:blipFill>
              <p:spPr>
                <a:xfrm>
                  <a:off x="7605079" y="3917535"/>
                  <a:ext cx="186748" cy="101179"/>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 name="Freihand 47">
                  <a:extLst>
                    <a:ext uri="{FF2B5EF4-FFF2-40B4-BE49-F238E27FC236}">
                      <a16:creationId xmlns:a16="http://schemas.microsoft.com/office/drawing/2014/main" id="{671D967B-B0B6-4FD5-A118-881763658C24}"/>
                    </a:ext>
                  </a:extLst>
                </p14:cNvPr>
                <p14:cNvContentPartPr/>
                <p14:nvPr/>
              </p14:nvContentPartPr>
              <p14:xfrm>
                <a:off x="7721673" y="4267720"/>
                <a:ext cx="28440" cy="73800"/>
              </p14:xfrm>
            </p:contentPart>
          </mc:Choice>
          <mc:Fallback xmlns="">
            <p:pic>
              <p:nvPicPr>
                <p:cNvPr id="147" name="Freihand 146"/>
                <p:cNvPicPr/>
                <p:nvPr/>
              </p:nvPicPr>
              <p:blipFill>
                <a:blip r:embed="rId128"/>
                <a:stretch>
                  <a:fillRect/>
                </a:stretch>
              </p:blipFill>
              <p:spPr>
                <a:xfrm>
                  <a:off x="7697973" y="4220702"/>
                  <a:ext cx="75840" cy="167835"/>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9" name="Freihand 48">
                  <a:extLst>
                    <a:ext uri="{FF2B5EF4-FFF2-40B4-BE49-F238E27FC236}">
                      <a16:creationId xmlns:a16="http://schemas.microsoft.com/office/drawing/2014/main" id="{2945FA01-436C-488F-819A-EDF9E6293D22}"/>
                    </a:ext>
                  </a:extLst>
                </p14:cNvPr>
                <p14:cNvContentPartPr/>
                <p14:nvPr/>
              </p14:nvContentPartPr>
              <p14:xfrm>
                <a:off x="7380033" y="4341520"/>
                <a:ext cx="46800" cy="64080"/>
              </p14:xfrm>
            </p:contentPart>
          </mc:Choice>
          <mc:Fallback xmlns="">
            <p:pic>
              <p:nvPicPr>
                <p:cNvPr id="148" name="Freihand 147"/>
                <p:cNvPicPr/>
                <p:nvPr/>
              </p:nvPicPr>
              <p:blipFill>
                <a:blip r:embed="rId130"/>
                <a:stretch>
                  <a:fillRect/>
                </a:stretch>
              </p:blipFill>
              <p:spPr>
                <a:xfrm>
                  <a:off x="7356033" y="4294209"/>
                  <a:ext cx="94800" cy="158703"/>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0" name="Freihand 49">
                  <a:extLst>
                    <a:ext uri="{FF2B5EF4-FFF2-40B4-BE49-F238E27FC236}">
                      <a16:creationId xmlns:a16="http://schemas.microsoft.com/office/drawing/2014/main" id="{771E0E72-75EA-4D5E-91AE-0BD3EEF4532A}"/>
                    </a:ext>
                  </a:extLst>
                </p14:cNvPr>
                <p14:cNvContentPartPr/>
                <p14:nvPr/>
              </p14:nvContentPartPr>
              <p14:xfrm>
                <a:off x="7111473" y="4303000"/>
                <a:ext cx="56160" cy="19440"/>
              </p14:xfrm>
            </p:contentPart>
          </mc:Choice>
          <mc:Fallback xmlns="">
            <p:pic>
              <p:nvPicPr>
                <p:cNvPr id="149" name="Freihand 148"/>
                <p:cNvPicPr/>
                <p:nvPr/>
              </p:nvPicPr>
              <p:blipFill>
                <a:blip r:embed="rId132"/>
                <a:stretch>
                  <a:fillRect/>
                </a:stretch>
              </p:blipFill>
              <p:spPr>
                <a:xfrm>
                  <a:off x="7087827" y="4255873"/>
                  <a:ext cx="103453" cy="113105"/>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 name="Freihand 50">
                  <a:extLst>
                    <a:ext uri="{FF2B5EF4-FFF2-40B4-BE49-F238E27FC236}">
                      <a16:creationId xmlns:a16="http://schemas.microsoft.com/office/drawing/2014/main" id="{7BEF6255-AD2C-4B1E-B659-3D169E5BD229}"/>
                    </a:ext>
                  </a:extLst>
                </p14:cNvPr>
                <p14:cNvContentPartPr/>
                <p14:nvPr/>
              </p14:nvContentPartPr>
              <p14:xfrm>
                <a:off x="6973593" y="4129120"/>
                <a:ext cx="101880" cy="8640"/>
              </p14:xfrm>
            </p:contentPart>
          </mc:Choice>
          <mc:Fallback xmlns="">
            <p:pic>
              <p:nvPicPr>
                <p:cNvPr id="150" name="Freihand 149"/>
                <p:cNvPicPr/>
                <p:nvPr/>
              </p:nvPicPr>
              <p:blipFill>
                <a:blip r:embed="rId155"/>
                <a:stretch>
                  <a:fillRect/>
                </a:stretch>
              </p:blipFill>
              <p:spPr>
                <a:xfrm>
                  <a:off x="6949900" y="4083616"/>
                  <a:ext cx="149266" cy="99648"/>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2" name="Freihand 51">
                  <a:extLst>
                    <a:ext uri="{FF2B5EF4-FFF2-40B4-BE49-F238E27FC236}">
                      <a16:creationId xmlns:a16="http://schemas.microsoft.com/office/drawing/2014/main" id="{A55073EC-7C39-4B47-8648-925DB2B1C3A1}"/>
                    </a:ext>
                  </a:extLst>
                </p14:cNvPr>
                <p14:cNvContentPartPr/>
                <p14:nvPr/>
              </p14:nvContentPartPr>
              <p14:xfrm>
                <a:off x="6862713" y="3953080"/>
                <a:ext cx="139320" cy="46800"/>
              </p14:xfrm>
            </p:contentPart>
          </mc:Choice>
          <mc:Fallback xmlns="">
            <p:pic>
              <p:nvPicPr>
                <p:cNvPr id="151" name="Freihand 150"/>
                <p:cNvPicPr/>
                <p:nvPr/>
              </p:nvPicPr>
              <p:blipFill>
                <a:blip r:embed="rId136"/>
                <a:stretch>
                  <a:fillRect/>
                </a:stretch>
              </p:blipFill>
              <p:spPr>
                <a:xfrm>
                  <a:off x="6838999" y="3906280"/>
                  <a:ext cx="186748"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3" name="Freihand 52">
                  <a:extLst>
                    <a:ext uri="{FF2B5EF4-FFF2-40B4-BE49-F238E27FC236}">
                      <a16:creationId xmlns:a16="http://schemas.microsoft.com/office/drawing/2014/main" id="{37D4365F-B6F0-4659-B590-CA47B5E0264F}"/>
                    </a:ext>
                  </a:extLst>
                </p14:cNvPr>
                <p14:cNvContentPartPr/>
                <p14:nvPr/>
              </p14:nvContentPartPr>
              <p14:xfrm>
                <a:off x="6973593" y="3712960"/>
                <a:ext cx="65520" cy="83520"/>
              </p14:xfrm>
            </p:contentPart>
          </mc:Choice>
          <mc:Fallback xmlns="">
            <p:pic>
              <p:nvPicPr>
                <p:cNvPr id="152" name="Freihand 151"/>
                <p:cNvPicPr/>
                <p:nvPr/>
              </p:nvPicPr>
              <p:blipFill>
                <a:blip r:embed="rId158"/>
                <a:stretch>
                  <a:fillRect/>
                </a:stretch>
              </p:blipFill>
              <p:spPr>
                <a:xfrm>
                  <a:off x="6949768" y="3666165"/>
                  <a:ext cx="113171" cy="177702"/>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4" name="Freihand 53">
                  <a:extLst>
                    <a:ext uri="{FF2B5EF4-FFF2-40B4-BE49-F238E27FC236}">
                      <a16:creationId xmlns:a16="http://schemas.microsoft.com/office/drawing/2014/main" id="{665EF7E0-1F0E-499D-8838-1DE5C6C0FDF6}"/>
                    </a:ext>
                  </a:extLst>
                </p14:cNvPr>
                <p14:cNvContentPartPr/>
                <p14:nvPr/>
              </p14:nvContentPartPr>
              <p14:xfrm>
                <a:off x="6584793" y="4527280"/>
                <a:ext cx="1451160" cy="811800"/>
              </p14:xfrm>
            </p:contentPart>
          </mc:Choice>
          <mc:Fallback xmlns="">
            <p:pic>
              <p:nvPicPr>
                <p:cNvPr id="153" name="Freihand 152"/>
                <p:cNvPicPr/>
                <p:nvPr/>
              </p:nvPicPr>
              <p:blipFill>
                <a:blip r:embed="rId140"/>
                <a:stretch>
                  <a:fillRect/>
                </a:stretch>
              </p:blipFill>
              <p:spPr>
                <a:xfrm>
                  <a:off x="6561655" y="4479806"/>
                  <a:ext cx="1498029" cy="90674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5" name="Freihand 54">
                  <a:extLst>
                    <a:ext uri="{FF2B5EF4-FFF2-40B4-BE49-F238E27FC236}">
                      <a16:creationId xmlns:a16="http://schemas.microsoft.com/office/drawing/2014/main" id="{1AA3B314-AAB3-49C0-9F8A-BFC7279E18DC}"/>
                    </a:ext>
                  </a:extLst>
                </p14:cNvPr>
                <p14:cNvContentPartPr/>
                <p14:nvPr/>
              </p14:nvContentPartPr>
              <p14:xfrm>
                <a:off x="7953153" y="4506400"/>
                <a:ext cx="498960" cy="297000"/>
              </p14:xfrm>
            </p:contentPart>
          </mc:Choice>
          <mc:Fallback xmlns="">
            <p:pic>
              <p:nvPicPr>
                <p:cNvPr id="154" name="Freihand 153"/>
                <p:cNvPicPr/>
                <p:nvPr/>
              </p:nvPicPr>
              <p:blipFill>
                <a:blip r:embed="rId161"/>
                <a:stretch>
                  <a:fillRect/>
                </a:stretch>
              </p:blipFill>
              <p:spPr>
                <a:xfrm>
                  <a:off x="7929421" y="4458975"/>
                  <a:ext cx="546423" cy="391257"/>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6" name="Freihand 55">
                  <a:extLst>
                    <a:ext uri="{FF2B5EF4-FFF2-40B4-BE49-F238E27FC236}">
                      <a16:creationId xmlns:a16="http://schemas.microsoft.com/office/drawing/2014/main" id="{DFF96883-3A1F-4D05-AF95-C3DF56025DE5}"/>
                    </a:ext>
                  </a:extLst>
                </p14:cNvPr>
                <p14:cNvContentPartPr/>
                <p14:nvPr/>
              </p14:nvContentPartPr>
              <p14:xfrm>
                <a:off x="5984673" y="3265120"/>
                <a:ext cx="2930040" cy="2406960"/>
              </p14:xfrm>
            </p:contentPart>
          </mc:Choice>
          <mc:Fallback xmlns="">
            <p:pic>
              <p:nvPicPr>
                <p:cNvPr id="155" name="Freihand 154"/>
                <p:cNvPicPr/>
                <p:nvPr/>
              </p:nvPicPr>
              <p:blipFill>
                <a:blip r:embed="rId163"/>
                <a:stretch>
                  <a:fillRect/>
                </a:stretch>
              </p:blipFill>
              <p:spPr>
                <a:xfrm>
                  <a:off x="5960938" y="3218250"/>
                  <a:ext cx="2976916" cy="2501292"/>
                </a:xfrm>
                <a:prstGeom prst="rect">
                  <a:avLst/>
                </a:prstGeom>
              </p:spPr>
            </p:pic>
          </mc:Fallback>
        </mc:AlternateContent>
      </p:grpSp>
      <p:pic>
        <p:nvPicPr>
          <p:cNvPr id="57" name="Grafik 56">
            <a:extLst>
              <a:ext uri="{FF2B5EF4-FFF2-40B4-BE49-F238E27FC236}">
                <a16:creationId xmlns:a16="http://schemas.microsoft.com/office/drawing/2014/main" id="{06A0FF67-385A-4C10-AA46-F3152B8CA8F3}"/>
              </a:ext>
              <a:ext uri="{C183D7F6-B498-43B3-948B-1728B52AA6E4}">
                <adec:decorative xmlns:adec="http://schemas.microsoft.com/office/drawing/2017/decorative" val="1"/>
              </a:ext>
            </a:extLst>
          </p:cNvPr>
          <p:cNvPicPr>
            <a:picLocks noChangeAspect="1"/>
          </p:cNvPicPr>
          <p:nvPr/>
        </p:nvPicPr>
        <p:blipFill>
          <a:blip r:embed="rId164" cstate="print">
            <a:extLst>
              <a:ext uri="{28A0092B-C50C-407E-A947-70E740481C1C}">
                <a14:useLocalDpi xmlns:a14="http://schemas.microsoft.com/office/drawing/2010/main" val="0"/>
              </a:ext>
            </a:extLst>
          </a:blip>
          <a:stretch>
            <a:fillRect/>
          </a:stretch>
        </p:blipFill>
        <p:spPr>
          <a:xfrm>
            <a:off x="2967357" y="5308860"/>
            <a:ext cx="1605514" cy="561732"/>
          </a:xfrm>
          <a:prstGeom prst="rect">
            <a:avLst/>
          </a:prstGeom>
        </p:spPr>
      </p:pic>
      <p:grpSp>
        <p:nvGrpSpPr>
          <p:cNvPr id="58" name="Gruppieren 57">
            <a:extLst>
              <a:ext uri="{FF2B5EF4-FFF2-40B4-BE49-F238E27FC236}">
                <a16:creationId xmlns:a16="http://schemas.microsoft.com/office/drawing/2014/main" id="{07FCB2C2-BF21-4C9B-A445-6B5FAB27F88E}"/>
              </a:ext>
              <a:ext uri="{C183D7F6-B498-43B3-948B-1728B52AA6E4}">
                <adec:decorative xmlns:adec="http://schemas.microsoft.com/office/drawing/2017/decorative" val="1"/>
              </a:ext>
            </a:extLst>
          </p:cNvPr>
          <p:cNvGrpSpPr/>
          <p:nvPr/>
        </p:nvGrpSpPr>
        <p:grpSpPr>
          <a:xfrm>
            <a:off x="5594949" y="262021"/>
            <a:ext cx="1588945" cy="2169067"/>
            <a:chOff x="4070948" y="925814"/>
            <a:chExt cx="1588945" cy="2169067"/>
          </a:xfrm>
        </p:grpSpPr>
        <p:grpSp>
          <p:nvGrpSpPr>
            <p:cNvPr id="59" name="Gruppieren 58">
              <a:extLst>
                <a:ext uri="{FF2B5EF4-FFF2-40B4-BE49-F238E27FC236}">
                  <a16:creationId xmlns:a16="http://schemas.microsoft.com/office/drawing/2014/main" id="{D8A225A4-8ED8-4638-82FD-1E3AF5A19A24}"/>
                </a:ext>
              </a:extLst>
            </p:cNvPr>
            <p:cNvGrpSpPr/>
            <p:nvPr/>
          </p:nvGrpSpPr>
          <p:grpSpPr>
            <a:xfrm>
              <a:off x="4070948" y="925814"/>
              <a:ext cx="656577" cy="1773550"/>
              <a:chOff x="3584913" y="2764360"/>
              <a:chExt cx="806040" cy="2177280"/>
            </a:xfrm>
          </p:grpSpPr>
          <mc:AlternateContent xmlns:mc="http://schemas.openxmlformats.org/markup-compatibility/2006" xmlns:p14="http://schemas.microsoft.com/office/powerpoint/2010/main">
            <mc:Choice Requires="p14">
              <p:contentPart p14:bwMode="auto" r:id="rId165">
                <p14:nvContentPartPr>
                  <p14:cNvPr id="61" name="Freihand 60">
                    <a:extLst>
                      <a:ext uri="{FF2B5EF4-FFF2-40B4-BE49-F238E27FC236}">
                        <a16:creationId xmlns:a16="http://schemas.microsoft.com/office/drawing/2014/main" id="{278E0651-E9CF-4E56-881B-6BC8FD4C15D9}"/>
                      </a:ext>
                    </a:extLst>
                  </p14:cNvPr>
                  <p14:cNvContentPartPr/>
                  <p14:nvPr/>
                </p14:nvContentPartPr>
                <p14:xfrm>
                  <a:off x="3584913" y="3475720"/>
                  <a:ext cx="806040" cy="1465920"/>
                </p14:xfrm>
              </p:contentPart>
            </mc:Choice>
            <mc:Fallback xmlns="">
              <p:pic>
                <p:nvPicPr>
                  <p:cNvPr id="3" name="Freihand 2"/>
                  <p:cNvPicPr/>
                  <p:nvPr/>
                </p:nvPicPr>
                <p:blipFill>
                  <a:blip r:embed="rId166"/>
                  <a:stretch>
                    <a:fillRect/>
                  </a:stretch>
                </p:blipFill>
                <p:spPr>
                  <a:xfrm>
                    <a:off x="3570513" y="3447287"/>
                    <a:ext cx="834840" cy="1522786"/>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 name="Freihand 61">
                    <a:extLst>
                      <a:ext uri="{FF2B5EF4-FFF2-40B4-BE49-F238E27FC236}">
                        <a16:creationId xmlns:a16="http://schemas.microsoft.com/office/drawing/2014/main" id="{AD15A6D0-B026-4BEA-95ED-976630131E7E}"/>
                      </a:ext>
                    </a:extLst>
                  </p14:cNvPr>
                  <p14:cNvContentPartPr/>
                  <p14:nvPr/>
                </p14:nvContentPartPr>
                <p14:xfrm>
                  <a:off x="3888393" y="2764360"/>
                  <a:ext cx="492480" cy="444240"/>
                </p14:xfrm>
              </p:contentPart>
            </mc:Choice>
            <mc:Fallback xmlns="">
              <p:pic>
                <p:nvPicPr>
                  <p:cNvPr id="6" name="Freihand 5"/>
                  <p:cNvPicPr/>
                  <p:nvPr/>
                </p:nvPicPr>
                <p:blipFill>
                  <a:blip r:embed="rId6"/>
                  <a:stretch>
                    <a:fillRect/>
                  </a:stretch>
                </p:blipFill>
                <p:spPr>
                  <a:xfrm>
                    <a:off x="3873982" y="2735920"/>
                    <a:ext cx="521301" cy="50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60" name="Freihand 59">
                  <a:extLst>
                    <a:ext uri="{FF2B5EF4-FFF2-40B4-BE49-F238E27FC236}">
                      <a16:creationId xmlns:a16="http://schemas.microsoft.com/office/drawing/2014/main" id="{C459CA56-54B6-4205-AB4C-7EF22D9D1513}"/>
                    </a:ext>
                  </a:extLst>
                </p14:cNvPr>
                <p14:cNvContentPartPr/>
                <p14:nvPr/>
              </p14:nvContentPartPr>
              <p14:xfrm>
                <a:off x="4365265" y="2807788"/>
                <a:ext cx="1294628" cy="287093"/>
              </p14:xfrm>
            </p:contentPart>
          </mc:Choice>
          <mc:Fallback xmlns="">
            <p:pic>
              <p:nvPicPr>
                <p:cNvPr id="16" name="Freihand 15"/>
                <p:cNvPicPr/>
                <p:nvPr/>
              </p:nvPicPr>
              <p:blipFill>
                <a:blip r:embed="rId169"/>
                <a:stretch>
                  <a:fillRect/>
                </a:stretch>
              </p:blipFill>
              <p:spPr>
                <a:xfrm>
                  <a:off x="4350864" y="2779331"/>
                  <a:ext cx="1323069" cy="344007"/>
                </a:xfrm>
                <a:prstGeom prst="rect">
                  <a:avLst/>
                </a:prstGeom>
              </p:spPr>
            </p:pic>
          </mc:Fallback>
        </mc:AlternateContent>
      </p:grpSp>
      <p:grpSp>
        <p:nvGrpSpPr>
          <p:cNvPr id="63" name="Gruppieren 62">
            <a:extLst>
              <a:ext uri="{FF2B5EF4-FFF2-40B4-BE49-F238E27FC236}">
                <a16:creationId xmlns:a16="http://schemas.microsoft.com/office/drawing/2014/main" id="{544BE393-4468-4B2E-B672-A3558DC6AA74}"/>
              </a:ext>
              <a:ext uri="{C183D7F6-B498-43B3-948B-1728B52AA6E4}">
                <adec:decorative xmlns:adec="http://schemas.microsoft.com/office/drawing/2017/decorative" val="1"/>
              </a:ext>
            </a:extLst>
          </p:cNvPr>
          <p:cNvGrpSpPr/>
          <p:nvPr/>
        </p:nvGrpSpPr>
        <p:grpSpPr>
          <a:xfrm>
            <a:off x="6463591" y="1538773"/>
            <a:ext cx="2097511" cy="1847824"/>
            <a:chOff x="4930422" y="2202567"/>
            <a:chExt cx="2106680" cy="1847824"/>
          </a:xfrm>
        </p:grpSpPr>
        <p:grpSp>
          <p:nvGrpSpPr>
            <p:cNvPr id="64" name="Gruppieren 63">
              <a:extLst>
                <a:ext uri="{FF2B5EF4-FFF2-40B4-BE49-F238E27FC236}">
                  <a16:creationId xmlns:a16="http://schemas.microsoft.com/office/drawing/2014/main" id="{3637A9CF-9E9C-4545-BFCC-BA89CCD4CA69}"/>
                </a:ext>
              </a:extLst>
            </p:cNvPr>
            <p:cNvGrpSpPr/>
            <p:nvPr/>
          </p:nvGrpSpPr>
          <p:grpSpPr>
            <a:xfrm>
              <a:off x="4930422" y="2202567"/>
              <a:ext cx="1023787" cy="1847824"/>
              <a:chOff x="4930422" y="2202567"/>
              <a:chExt cx="1023787" cy="1847824"/>
            </a:xfrm>
          </p:grpSpPr>
          <mc:AlternateContent xmlns:mc="http://schemas.openxmlformats.org/markup-compatibility/2006" xmlns:p14="http://schemas.microsoft.com/office/powerpoint/2010/main">
            <mc:Choice Requires="p14">
              <p:contentPart p14:bwMode="auto" r:id="rId170">
                <p14:nvContentPartPr>
                  <p14:cNvPr id="68" name="Freihand 67">
                    <a:extLst>
                      <a:ext uri="{FF2B5EF4-FFF2-40B4-BE49-F238E27FC236}">
                        <a16:creationId xmlns:a16="http://schemas.microsoft.com/office/drawing/2014/main" id="{940F8ADD-BB30-4DF6-9B5E-78473876B9B8}"/>
                      </a:ext>
                    </a:extLst>
                  </p14:cNvPr>
                  <p14:cNvContentPartPr/>
                  <p14:nvPr/>
                </p14:nvContentPartPr>
                <p14:xfrm>
                  <a:off x="4955569" y="2385031"/>
                  <a:ext cx="998640" cy="1665360"/>
                </p14:xfrm>
              </p:contentPart>
            </mc:Choice>
            <mc:Fallback xmlns="">
              <p:pic>
                <p:nvPicPr>
                  <p:cNvPr id="18" name="Freihand 17"/>
                  <p:cNvPicPr/>
                  <p:nvPr/>
                </p:nvPicPr>
                <p:blipFill>
                  <a:blip r:embed="rId171"/>
                  <a:stretch>
                    <a:fillRect/>
                  </a:stretch>
                </p:blipFill>
                <p:spPr>
                  <a:xfrm>
                    <a:off x="4941468" y="2356591"/>
                    <a:ext cx="1027204"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9" name="Freihand 68">
                    <a:extLst>
                      <a:ext uri="{FF2B5EF4-FFF2-40B4-BE49-F238E27FC236}">
                        <a16:creationId xmlns:a16="http://schemas.microsoft.com/office/drawing/2014/main" id="{6EF29D07-70B2-4281-9A01-1EBEBE329D99}"/>
                      </a:ext>
                    </a:extLst>
                  </p14:cNvPr>
                  <p14:cNvContentPartPr/>
                  <p14:nvPr/>
                </p14:nvContentPartPr>
                <p14:xfrm>
                  <a:off x="4930422" y="2202567"/>
                  <a:ext cx="250200" cy="376920"/>
                </p14:xfrm>
              </p:contentPart>
            </mc:Choice>
            <mc:Fallback xmlns="">
              <p:pic>
                <p:nvPicPr>
                  <p:cNvPr id="19" name="Freihand 18"/>
                  <p:cNvPicPr/>
                  <p:nvPr/>
                </p:nvPicPr>
                <p:blipFill>
                  <a:blip r:embed="rId173"/>
                  <a:stretch>
                    <a:fillRect/>
                  </a:stretch>
                </p:blipFill>
                <p:spPr>
                  <a:xfrm>
                    <a:off x="4915960" y="2174127"/>
                    <a:ext cx="279125" cy="434160"/>
                  </a:xfrm>
                  <a:prstGeom prst="rect">
                    <a:avLst/>
                  </a:prstGeom>
                </p:spPr>
              </p:pic>
            </mc:Fallback>
          </mc:AlternateContent>
        </p:grpSp>
        <p:grpSp>
          <p:nvGrpSpPr>
            <p:cNvPr id="65" name="Gruppieren 64">
              <a:extLst>
                <a:ext uri="{FF2B5EF4-FFF2-40B4-BE49-F238E27FC236}">
                  <a16:creationId xmlns:a16="http://schemas.microsoft.com/office/drawing/2014/main" id="{DF5FD1B8-7FCC-49C2-B71C-068CC66F2458}"/>
                </a:ext>
              </a:extLst>
            </p:cNvPr>
            <p:cNvGrpSpPr/>
            <p:nvPr/>
          </p:nvGrpSpPr>
          <p:grpSpPr>
            <a:xfrm>
              <a:off x="6015859" y="2824368"/>
              <a:ext cx="1021243" cy="270513"/>
              <a:chOff x="6186174" y="4490469"/>
              <a:chExt cx="1819800" cy="482040"/>
            </a:xfrm>
          </p:grpSpPr>
          <mc:AlternateContent xmlns:mc="http://schemas.openxmlformats.org/markup-compatibility/2006" xmlns:p14="http://schemas.microsoft.com/office/powerpoint/2010/main">
            <mc:Choice Requires="p14">
              <p:contentPart p14:bwMode="auto" r:id="rId174">
                <p14:nvContentPartPr>
                  <p14:cNvPr id="66" name="Freihand 65">
                    <a:extLst>
                      <a:ext uri="{FF2B5EF4-FFF2-40B4-BE49-F238E27FC236}">
                        <a16:creationId xmlns:a16="http://schemas.microsoft.com/office/drawing/2014/main" id="{CB9472BE-4B55-46F5-BBD1-B6ECF779F352}"/>
                      </a:ext>
                    </a:extLst>
                  </p14:cNvPr>
                  <p14:cNvContentPartPr/>
                  <p14:nvPr/>
                </p14:nvContentPartPr>
                <p14:xfrm>
                  <a:off x="6186174" y="4490469"/>
                  <a:ext cx="1819800" cy="482040"/>
                </p14:xfrm>
              </p:contentPart>
            </mc:Choice>
            <mc:Fallback xmlns="">
              <p:pic>
                <p:nvPicPr>
                  <p:cNvPr id="22" name="Freihand 21"/>
                  <p:cNvPicPr/>
                  <p:nvPr/>
                </p:nvPicPr>
                <p:blipFill>
                  <a:blip r:embed="rId175"/>
                  <a:stretch>
                    <a:fillRect/>
                  </a:stretch>
                </p:blipFill>
                <p:spPr>
                  <a:xfrm>
                    <a:off x="6160398" y="4439120"/>
                    <a:ext cx="1871352" cy="584096"/>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7" name="Freihand 66">
                    <a:extLst>
                      <a:ext uri="{FF2B5EF4-FFF2-40B4-BE49-F238E27FC236}">
                        <a16:creationId xmlns:a16="http://schemas.microsoft.com/office/drawing/2014/main" id="{C7127582-D25B-4AF7-B880-C01AE3006F05}"/>
                      </a:ext>
                    </a:extLst>
                  </p14:cNvPr>
                  <p14:cNvContentPartPr/>
                  <p14:nvPr/>
                </p14:nvContentPartPr>
                <p14:xfrm>
                  <a:off x="7443114" y="4591677"/>
                  <a:ext cx="184320" cy="38160"/>
                </p14:xfrm>
              </p:contentPart>
            </mc:Choice>
            <mc:Fallback xmlns="">
              <p:pic>
                <p:nvPicPr>
                  <p:cNvPr id="36" name="Freihand 35"/>
                  <p:cNvPicPr/>
                  <p:nvPr/>
                </p:nvPicPr>
                <p:blipFill>
                  <a:blip r:embed="rId177"/>
                  <a:stretch>
                    <a:fillRect/>
                  </a:stretch>
                </p:blipFill>
                <p:spPr>
                  <a:xfrm>
                    <a:off x="7417335" y="4540581"/>
                    <a:ext cx="235878" cy="140998"/>
                  </a:xfrm>
                  <a:prstGeom prst="rect">
                    <a:avLst/>
                  </a:prstGeom>
                </p:spPr>
              </p:pic>
            </mc:Fallback>
          </mc:AlternateContent>
        </p:grpSp>
      </p:grpSp>
      <p:grpSp>
        <p:nvGrpSpPr>
          <p:cNvPr id="70" name="Gruppieren 69">
            <a:extLst>
              <a:ext uri="{FF2B5EF4-FFF2-40B4-BE49-F238E27FC236}">
                <a16:creationId xmlns:a16="http://schemas.microsoft.com/office/drawing/2014/main" id="{CB956798-8CCE-4912-8FE6-E7CA165A772C}"/>
              </a:ext>
              <a:ext uri="{C183D7F6-B498-43B3-948B-1728B52AA6E4}">
                <adec:decorative xmlns:adec="http://schemas.microsoft.com/office/drawing/2017/decorative" val="1"/>
              </a:ext>
            </a:extLst>
          </p:cNvPr>
          <p:cNvGrpSpPr/>
          <p:nvPr/>
        </p:nvGrpSpPr>
        <p:grpSpPr>
          <a:xfrm>
            <a:off x="8813999" y="844968"/>
            <a:ext cx="1426881" cy="2238676"/>
            <a:chOff x="7289998" y="2141222"/>
            <a:chExt cx="1426881" cy="2238676"/>
          </a:xfrm>
        </p:grpSpPr>
        <p:grpSp>
          <p:nvGrpSpPr>
            <p:cNvPr id="71" name="Gruppieren 70">
              <a:extLst>
                <a:ext uri="{FF2B5EF4-FFF2-40B4-BE49-F238E27FC236}">
                  <a16:creationId xmlns:a16="http://schemas.microsoft.com/office/drawing/2014/main" id="{0EF6012E-0098-4111-9D12-C4040F07E00A}"/>
                </a:ext>
              </a:extLst>
            </p:cNvPr>
            <p:cNvGrpSpPr/>
            <p:nvPr/>
          </p:nvGrpSpPr>
          <p:grpSpPr>
            <a:xfrm>
              <a:off x="7289998" y="4070826"/>
              <a:ext cx="1426881" cy="309072"/>
              <a:chOff x="6458694" y="4691700"/>
              <a:chExt cx="2260800" cy="526320"/>
            </a:xfrm>
          </p:grpSpPr>
          <mc:AlternateContent xmlns:mc="http://schemas.openxmlformats.org/markup-compatibility/2006" xmlns:p14="http://schemas.microsoft.com/office/powerpoint/2010/main">
            <mc:Choice Requires="p14">
              <p:contentPart p14:bwMode="auto" r:id="rId178">
                <p14:nvContentPartPr>
                  <p14:cNvPr id="75" name="Freihand 74">
                    <a:extLst>
                      <a:ext uri="{FF2B5EF4-FFF2-40B4-BE49-F238E27FC236}">
                        <a16:creationId xmlns:a16="http://schemas.microsoft.com/office/drawing/2014/main" id="{D97E5CA2-9DE8-490B-8993-0C9606684167}"/>
                      </a:ext>
                    </a:extLst>
                  </p14:cNvPr>
                  <p14:cNvContentPartPr/>
                  <p14:nvPr/>
                </p14:nvContentPartPr>
                <p14:xfrm>
                  <a:off x="6458694" y="4691700"/>
                  <a:ext cx="445680" cy="514440"/>
                </p14:xfrm>
              </p:contentPart>
            </mc:Choice>
            <mc:Fallback xmlns="">
              <p:pic>
                <p:nvPicPr>
                  <p:cNvPr id="70" name="Freihand 69"/>
                  <p:cNvPicPr/>
                  <p:nvPr/>
                </p:nvPicPr>
                <p:blipFill>
                  <a:blip r:embed="rId179"/>
                  <a:stretch>
                    <a:fillRect/>
                  </a:stretch>
                </p:blipFill>
                <p:spPr>
                  <a:xfrm>
                    <a:off x="6435868" y="4643318"/>
                    <a:ext cx="491332" cy="611816"/>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6" name="Freihand 75">
                    <a:extLst>
                      <a:ext uri="{FF2B5EF4-FFF2-40B4-BE49-F238E27FC236}">
                        <a16:creationId xmlns:a16="http://schemas.microsoft.com/office/drawing/2014/main" id="{7ECC1BB3-06F0-4BA7-93EA-28BBFE5D4A3A}"/>
                      </a:ext>
                    </a:extLst>
                  </p14:cNvPr>
                  <p14:cNvContentPartPr/>
                  <p14:nvPr/>
                </p14:nvContentPartPr>
                <p14:xfrm>
                  <a:off x="6883854" y="4709700"/>
                  <a:ext cx="1835640" cy="508320"/>
                </p14:xfrm>
              </p:contentPart>
            </mc:Choice>
            <mc:Fallback xmlns="">
              <p:pic>
                <p:nvPicPr>
                  <p:cNvPr id="71" name="Freihand 70"/>
                  <p:cNvPicPr/>
                  <p:nvPr/>
                </p:nvPicPr>
                <p:blipFill>
                  <a:blip r:embed="rId181"/>
                  <a:stretch>
                    <a:fillRect/>
                  </a:stretch>
                </p:blipFill>
                <p:spPr>
                  <a:xfrm>
                    <a:off x="6861037" y="4660646"/>
                    <a:ext cx="1881274" cy="605814"/>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7" name="Freihand 76">
                    <a:extLst>
                      <a:ext uri="{FF2B5EF4-FFF2-40B4-BE49-F238E27FC236}">
                        <a16:creationId xmlns:a16="http://schemas.microsoft.com/office/drawing/2014/main" id="{9231459D-A11A-4FF8-BF04-84D5ED61DD8B}"/>
                      </a:ext>
                    </a:extLst>
                  </p14:cNvPr>
                  <p14:cNvContentPartPr/>
                  <p14:nvPr/>
                </p14:nvContentPartPr>
                <p14:xfrm>
                  <a:off x="8263374" y="4754340"/>
                  <a:ext cx="360" cy="360"/>
                </p14:xfrm>
              </p:contentPart>
            </mc:Choice>
            <mc:Fallback xmlns="">
              <p:pic>
                <p:nvPicPr>
                  <p:cNvPr id="72" name="Freihand 71"/>
                  <p:cNvPicPr/>
                  <p:nvPr/>
                </p:nvPicPr>
                <p:blipFill>
                  <a:blip r:embed="rId183"/>
                  <a:stretch>
                    <a:fillRect/>
                  </a:stretch>
                </p:blipFill>
                <p:spPr>
                  <a:xfrm>
                    <a:off x="8248974" y="4725900"/>
                    <a:ext cx="2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8" name="Freihand 77">
                    <a:extLst>
                      <a:ext uri="{FF2B5EF4-FFF2-40B4-BE49-F238E27FC236}">
                        <a16:creationId xmlns:a16="http://schemas.microsoft.com/office/drawing/2014/main" id="{97ADBBBE-ED26-4967-B62D-89D183EEFF91}"/>
                      </a:ext>
                    </a:extLst>
                  </p14:cNvPr>
                  <p14:cNvContentPartPr/>
                  <p14:nvPr/>
                </p14:nvContentPartPr>
                <p14:xfrm>
                  <a:off x="7164654" y="4787460"/>
                  <a:ext cx="223200" cy="11520"/>
                </p14:xfrm>
              </p:contentPart>
            </mc:Choice>
            <mc:Fallback xmlns="">
              <p:pic>
                <p:nvPicPr>
                  <p:cNvPr id="74" name="Freihand 73"/>
                  <p:cNvPicPr/>
                  <p:nvPr/>
                </p:nvPicPr>
                <p:blipFill>
                  <a:blip r:embed="rId185"/>
                  <a:stretch>
                    <a:fillRect/>
                  </a:stretch>
                </p:blipFill>
                <p:spPr>
                  <a:xfrm>
                    <a:off x="7141820" y="4736900"/>
                    <a:ext cx="268297" cy="113280"/>
                  </a:xfrm>
                  <a:prstGeom prst="rect">
                    <a:avLst/>
                  </a:prstGeom>
                </p:spPr>
              </p:pic>
            </mc:Fallback>
          </mc:AlternateContent>
        </p:grpSp>
        <p:grpSp>
          <p:nvGrpSpPr>
            <p:cNvPr id="72" name="Gruppieren 71">
              <a:extLst>
                <a:ext uri="{FF2B5EF4-FFF2-40B4-BE49-F238E27FC236}">
                  <a16:creationId xmlns:a16="http://schemas.microsoft.com/office/drawing/2014/main" id="{E59324A9-FD8E-4D16-A71C-18507F3ABD59}"/>
                </a:ext>
              </a:extLst>
            </p:cNvPr>
            <p:cNvGrpSpPr/>
            <p:nvPr/>
          </p:nvGrpSpPr>
          <p:grpSpPr>
            <a:xfrm>
              <a:off x="7670657" y="2141222"/>
              <a:ext cx="656577" cy="1773550"/>
              <a:chOff x="3584913" y="2764360"/>
              <a:chExt cx="806040" cy="2177280"/>
            </a:xfrm>
          </p:grpSpPr>
          <mc:AlternateContent xmlns:mc="http://schemas.openxmlformats.org/markup-compatibility/2006" xmlns:p14="http://schemas.microsoft.com/office/powerpoint/2010/main">
            <mc:Choice Requires="p14">
              <p:contentPart p14:bwMode="auto" r:id="rId186">
                <p14:nvContentPartPr>
                  <p14:cNvPr id="73" name="Freihand 72">
                    <a:extLst>
                      <a:ext uri="{FF2B5EF4-FFF2-40B4-BE49-F238E27FC236}">
                        <a16:creationId xmlns:a16="http://schemas.microsoft.com/office/drawing/2014/main" id="{C4C9108E-B45E-44C5-8126-727493D56842}"/>
                      </a:ext>
                    </a:extLst>
                  </p14:cNvPr>
                  <p14:cNvContentPartPr/>
                  <p14:nvPr/>
                </p14:nvContentPartPr>
                <p14:xfrm>
                  <a:off x="3584913" y="3475720"/>
                  <a:ext cx="806040" cy="1465920"/>
                </p14:xfrm>
              </p:contentPart>
            </mc:Choice>
            <mc:Fallback xmlns="">
              <p:pic>
                <p:nvPicPr>
                  <p:cNvPr id="3" name="Freihand 2"/>
                  <p:cNvPicPr/>
                  <p:nvPr/>
                </p:nvPicPr>
                <p:blipFill>
                  <a:blip r:embed="rId166"/>
                  <a:stretch>
                    <a:fillRect/>
                  </a:stretch>
                </p:blipFill>
                <p:spPr>
                  <a:xfrm>
                    <a:off x="3570513" y="3447287"/>
                    <a:ext cx="834840" cy="1522786"/>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4" name="Freihand 73">
                    <a:extLst>
                      <a:ext uri="{FF2B5EF4-FFF2-40B4-BE49-F238E27FC236}">
                        <a16:creationId xmlns:a16="http://schemas.microsoft.com/office/drawing/2014/main" id="{A2AA59DB-EE56-4CA9-AEBD-22047D49B634}"/>
                      </a:ext>
                    </a:extLst>
                  </p14:cNvPr>
                  <p14:cNvContentPartPr/>
                  <p14:nvPr/>
                </p14:nvContentPartPr>
                <p14:xfrm>
                  <a:off x="3888393" y="2764360"/>
                  <a:ext cx="492480" cy="444240"/>
                </p14:xfrm>
              </p:contentPart>
            </mc:Choice>
            <mc:Fallback xmlns="">
              <p:pic>
                <p:nvPicPr>
                  <p:cNvPr id="6" name="Freihand 5"/>
                  <p:cNvPicPr/>
                  <p:nvPr/>
                </p:nvPicPr>
                <p:blipFill>
                  <a:blip r:embed="rId6"/>
                  <a:stretch>
                    <a:fillRect/>
                  </a:stretch>
                </p:blipFill>
                <p:spPr>
                  <a:xfrm>
                    <a:off x="3873982" y="2735920"/>
                    <a:ext cx="521301" cy="501120"/>
                  </a:xfrm>
                  <a:prstGeom prst="rect">
                    <a:avLst/>
                  </a:prstGeom>
                </p:spPr>
              </p:pic>
            </mc:Fallback>
          </mc:AlternateContent>
        </p:grpSp>
      </p:grpSp>
      <p:grpSp>
        <p:nvGrpSpPr>
          <p:cNvPr id="79" name="Gruppieren 78">
            <a:extLst>
              <a:ext uri="{FF2B5EF4-FFF2-40B4-BE49-F238E27FC236}">
                <a16:creationId xmlns:a16="http://schemas.microsoft.com/office/drawing/2014/main" id="{47191EED-FDD3-45AA-9B35-9BFD5C60C0A0}"/>
              </a:ext>
              <a:ext uri="{C183D7F6-B498-43B3-948B-1728B52AA6E4}">
                <adec:decorative xmlns:adec="http://schemas.microsoft.com/office/drawing/2017/decorative" val="1"/>
              </a:ext>
            </a:extLst>
          </p:cNvPr>
          <p:cNvGrpSpPr/>
          <p:nvPr/>
        </p:nvGrpSpPr>
        <p:grpSpPr>
          <a:xfrm>
            <a:off x="1935369" y="522891"/>
            <a:ext cx="2311299" cy="2621361"/>
            <a:chOff x="411368" y="1781044"/>
            <a:chExt cx="2311299" cy="2621361"/>
          </a:xfrm>
          <a:solidFill>
            <a:srgbClr val="002B44"/>
          </a:solidFill>
        </p:grpSpPr>
        <p:grpSp>
          <p:nvGrpSpPr>
            <p:cNvPr id="80" name="Gruppieren 79">
              <a:extLst>
                <a:ext uri="{FF2B5EF4-FFF2-40B4-BE49-F238E27FC236}">
                  <a16:creationId xmlns:a16="http://schemas.microsoft.com/office/drawing/2014/main" id="{38E854D0-EF9A-4595-9767-C6A7764A1CA2}"/>
                </a:ext>
              </a:extLst>
            </p:cNvPr>
            <p:cNvGrpSpPr/>
            <p:nvPr/>
          </p:nvGrpSpPr>
          <p:grpSpPr>
            <a:xfrm>
              <a:off x="538588" y="1781044"/>
              <a:ext cx="1581248" cy="2205992"/>
              <a:chOff x="222593" y="1704521"/>
              <a:chExt cx="1581248" cy="2205992"/>
            </a:xfrm>
            <a:grpFill/>
          </p:grpSpPr>
          <p:grpSp>
            <p:nvGrpSpPr>
              <p:cNvPr id="94" name="Gruppieren 93">
                <a:extLst>
                  <a:ext uri="{FF2B5EF4-FFF2-40B4-BE49-F238E27FC236}">
                    <a16:creationId xmlns:a16="http://schemas.microsoft.com/office/drawing/2014/main" id="{408F1DDA-DE95-4898-A593-2D5F37F71134}"/>
                  </a:ext>
                </a:extLst>
              </p:cNvPr>
              <p:cNvGrpSpPr/>
              <p:nvPr/>
            </p:nvGrpSpPr>
            <p:grpSpPr>
              <a:xfrm>
                <a:off x="708140" y="1704521"/>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93F0C9FE-0477-4275-96E7-7AADA097EFE2}"/>
                        </a:ext>
                      </a:extLst>
                    </p14:cNvPr>
                    <p14:cNvContentPartPr/>
                    <p14:nvPr/>
                  </p14:nvContentPartPr>
                  <p14:xfrm>
                    <a:off x="3584913" y="3475720"/>
                    <a:ext cx="806040" cy="1465920"/>
                  </p14:xfrm>
                </p:contentPart>
              </mc:Choice>
              <mc:Fallback xmlns="">
                <p:pic>
                  <p:nvPicPr>
                    <p:cNvPr id="54" name="Freihand 53"/>
                    <p:cNvPicPr/>
                    <p:nvPr/>
                  </p:nvPicPr>
                  <p:blipFill>
                    <a:blip r:embed="rId66"/>
                    <a:stretch>
                      <a:fillRect/>
                    </a:stretch>
                  </p:blipFill>
                  <p:spPr>
                    <a:xfrm>
                      <a:off x="3554946" y="3414992"/>
                      <a:ext cx="865974" cy="1587375"/>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54419D47-2D8C-4EB4-B393-6C4A56924F33}"/>
                        </a:ext>
                      </a:extLst>
                    </p14:cNvPr>
                    <p14:cNvContentPartPr/>
                    <p14:nvPr/>
                  </p14:nvContentPartPr>
                  <p14:xfrm>
                    <a:off x="3888393" y="2764360"/>
                    <a:ext cx="492480" cy="444240"/>
                  </p14:xfrm>
                </p:contentPart>
              </mc:Choice>
              <mc:Fallback xmlns="">
                <p:pic>
                  <p:nvPicPr>
                    <p:cNvPr id="55" name="Freihand 54"/>
                    <p:cNvPicPr/>
                    <p:nvPr/>
                  </p:nvPicPr>
                  <p:blipFill>
                    <a:blip r:embed="rId68"/>
                    <a:stretch>
                      <a:fillRect/>
                    </a:stretch>
                  </p:blipFill>
                  <p:spPr>
                    <a:xfrm>
                      <a:off x="3857661" y="2703642"/>
                      <a:ext cx="553944" cy="565676"/>
                    </a:xfrm>
                    <a:prstGeom prst="rect">
                      <a:avLst/>
                    </a:prstGeom>
                  </p:spPr>
                </p:pic>
              </mc:Fallback>
            </mc:AlternateContent>
          </p:grpSp>
          <p:grpSp>
            <p:nvGrpSpPr>
              <p:cNvPr id="95" name="Gruppieren 94">
                <a:extLst>
                  <a:ext uri="{FF2B5EF4-FFF2-40B4-BE49-F238E27FC236}">
                    <a16:creationId xmlns:a16="http://schemas.microsoft.com/office/drawing/2014/main" id="{7C318FB5-AB1D-499B-9E6B-1A21D02F2E1C}"/>
                  </a:ext>
                </a:extLst>
              </p:cNvPr>
              <p:cNvGrpSpPr/>
              <p:nvPr/>
            </p:nvGrpSpPr>
            <p:grpSpPr>
              <a:xfrm>
                <a:off x="758296" y="2493546"/>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190">
                  <p14:nvContentPartPr>
                    <p14:cNvPr id="111" name="Freihand 110">
                      <a:extLst>
                        <a:ext uri="{FF2B5EF4-FFF2-40B4-BE49-F238E27FC236}">
                          <a16:creationId xmlns:a16="http://schemas.microsoft.com/office/drawing/2014/main" id="{ED050EF5-3618-436C-B962-20B284D1FFD2}"/>
                        </a:ext>
                      </a:extLst>
                    </p14:cNvPr>
                    <p14:cNvContentPartPr/>
                    <p14:nvPr/>
                  </p14:nvContentPartPr>
                  <p14:xfrm>
                    <a:off x="3584913" y="3475720"/>
                    <a:ext cx="806040" cy="1465920"/>
                  </p14:xfrm>
                </p:contentPart>
              </mc:Choice>
              <mc:Fallback xmlns="">
                <p:pic>
                  <p:nvPicPr>
                    <p:cNvPr id="57" name="Freihand 56"/>
                    <p:cNvPicPr/>
                    <p:nvPr/>
                  </p:nvPicPr>
                  <p:blipFill>
                    <a:blip r:embed="rId70"/>
                    <a:stretch>
                      <a:fillRect/>
                    </a:stretch>
                  </p:blipFill>
                  <p:spPr>
                    <a:xfrm>
                      <a:off x="3554946" y="3414992"/>
                      <a:ext cx="866743" cy="1587375"/>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76BDFAE3-92F2-4D3E-B93D-A17C3FF397FE}"/>
                        </a:ext>
                      </a:extLst>
                    </p14:cNvPr>
                    <p14:cNvContentPartPr/>
                    <p14:nvPr/>
                  </p14:nvContentPartPr>
                  <p14:xfrm>
                    <a:off x="3888393" y="2764360"/>
                    <a:ext cx="492480" cy="444240"/>
                  </p14:xfrm>
                </p:contentPart>
              </mc:Choice>
              <mc:Fallback xmlns="">
                <p:pic>
                  <p:nvPicPr>
                    <p:cNvPr id="58" name="Freihand 57"/>
                    <p:cNvPicPr/>
                    <p:nvPr/>
                  </p:nvPicPr>
                  <p:blipFill>
                    <a:blip r:embed="rId72"/>
                    <a:stretch>
                      <a:fillRect/>
                    </a:stretch>
                  </p:blipFill>
                  <p:spPr>
                    <a:xfrm>
                      <a:off x="3857661" y="2703642"/>
                      <a:ext cx="553944" cy="565676"/>
                    </a:xfrm>
                    <a:prstGeom prst="rect">
                      <a:avLst/>
                    </a:prstGeom>
                  </p:spPr>
                </p:pic>
              </mc:Fallback>
            </mc:AlternateContent>
          </p:grpSp>
          <p:grpSp>
            <p:nvGrpSpPr>
              <p:cNvPr id="96" name="Gruppieren 95">
                <a:extLst>
                  <a:ext uri="{FF2B5EF4-FFF2-40B4-BE49-F238E27FC236}">
                    <a16:creationId xmlns:a16="http://schemas.microsoft.com/office/drawing/2014/main" id="{685C1198-77A9-4FFC-99A9-D490D0D43F21}"/>
                  </a:ext>
                </a:extLst>
              </p:cNvPr>
              <p:cNvGrpSpPr/>
              <p:nvPr/>
            </p:nvGrpSpPr>
            <p:grpSpPr>
              <a:xfrm>
                <a:off x="1165283" y="1905871"/>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192">
                  <p14:nvContentPartPr>
                    <p14:cNvPr id="109" name="Freihand 108">
                      <a:extLst>
                        <a:ext uri="{FF2B5EF4-FFF2-40B4-BE49-F238E27FC236}">
                          <a16:creationId xmlns:a16="http://schemas.microsoft.com/office/drawing/2014/main" id="{77623BAC-68C1-48C6-BD12-7EF772B5078B}"/>
                        </a:ext>
                      </a:extLst>
                    </p14:cNvPr>
                    <p14:cNvContentPartPr/>
                    <p14:nvPr/>
                  </p14:nvContentPartPr>
                  <p14:xfrm>
                    <a:off x="3584913" y="3475720"/>
                    <a:ext cx="806040" cy="1465920"/>
                  </p14:xfrm>
                </p:contentPart>
              </mc:Choice>
              <mc:Fallback xmlns="">
                <p:pic>
                  <p:nvPicPr>
                    <p:cNvPr id="60" name="Freihand 59"/>
                    <p:cNvPicPr/>
                    <p:nvPr/>
                  </p:nvPicPr>
                  <p:blipFill>
                    <a:blip r:embed="rId74"/>
                    <a:stretch>
                      <a:fillRect/>
                    </a:stretch>
                  </p:blipFill>
                  <p:spPr>
                    <a:xfrm>
                      <a:off x="3554946" y="3414992"/>
                      <a:ext cx="866743" cy="1587375"/>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0" name="Freihand 109">
                      <a:extLst>
                        <a:ext uri="{FF2B5EF4-FFF2-40B4-BE49-F238E27FC236}">
                          <a16:creationId xmlns:a16="http://schemas.microsoft.com/office/drawing/2014/main" id="{8C166668-BBCB-41C9-BDA4-366113D28F04}"/>
                        </a:ext>
                      </a:extLst>
                    </p14:cNvPr>
                    <p14:cNvContentPartPr/>
                    <p14:nvPr/>
                  </p14:nvContentPartPr>
                  <p14:xfrm>
                    <a:off x="3888393" y="2764360"/>
                    <a:ext cx="492480" cy="444240"/>
                  </p14:xfrm>
                </p:contentPart>
              </mc:Choice>
              <mc:Fallback xmlns="">
                <p:pic>
                  <p:nvPicPr>
                    <p:cNvPr id="61" name="Freihand 60"/>
                    <p:cNvPicPr/>
                    <p:nvPr/>
                  </p:nvPicPr>
                  <p:blipFill>
                    <a:blip r:embed="rId76"/>
                    <a:stretch>
                      <a:fillRect/>
                    </a:stretch>
                  </p:blipFill>
                  <p:spPr>
                    <a:xfrm>
                      <a:off x="3857661" y="2703642"/>
                      <a:ext cx="553944" cy="565676"/>
                    </a:xfrm>
                    <a:prstGeom prst="rect">
                      <a:avLst/>
                    </a:prstGeom>
                  </p:spPr>
                </p:pic>
              </mc:Fallback>
            </mc:AlternateContent>
          </p:grpSp>
          <p:grpSp>
            <p:nvGrpSpPr>
              <p:cNvPr id="97" name="Gruppieren 96">
                <a:extLst>
                  <a:ext uri="{FF2B5EF4-FFF2-40B4-BE49-F238E27FC236}">
                    <a16:creationId xmlns:a16="http://schemas.microsoft.com/office/drawing/2014/main" id="{0B4A37C5-6696-46C7-813B-C00FBD51266F}"/>
                  </a:ext>
                </a:extLst>
              </p:cNvPr>
              <p:cNvGrpSpPr/>
              <p:nvPr/>
            </p:nvGrpSpPr>
            <p:grpSpPr>
              <a:xfrm>
                <a:off x="1426375" y="2408724"/>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194">
                  <p14:nvContentPartPr>
                    <p14:cNvPr id="107" name="Freihand 106">
                      <a:extLst>
                        <a:ext uri="{FF2B5EF4-FFF2-40B4-BE49-F238E27FC236}">
                          <a16:creationId xmlns:a16="http://schemas.microsoft.com/office/drawing/2014/main" id="{6237B070-B722-43BB-A44C-BE5E2E6D22F7}"/>
                        </a:ext>
                      </a:extLst>
                    </p14:cNvPr>
                    <p14:cNvContentPartPr/>
                    <p14:nvPr/>
                  </p14:nvContentPartPr>
                  <p14:xfrm>
                    <a:off x="3584913" y="3475720"/>
                    <a:ext cx="806040" cy="1465920"/>
                  </p14:xfrm>
                </p:contentPart>
              </mc:Choice>
              <mc:Fallback xmlns="">
                <p:pic>
                  <p:nvPicPr>
                    <p:cNvPr id="63" name="Freihand 62"/>
                    <p:cNvPicPr/>
                    <p:nvPr/>
                  </p:nvPicPr>
                  <p:blipFill>
                    <a:blip r:embed="rId78"/>
                    <a:stretch>
                      <a:fillRect/>
                    </a:stretch>
                  </p:blipFill>
                  <p:spPr>
                    <a:xfrm>
                      <a:off x="3554946" y="3414992"/>
                      <a:ext cx="866743" cy="1587375"/>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00EC5A3B-B0CF-47A0-B53E-77D5FD74F74B}"/>
                        </a:ext>
                      </a:extLst>
                    </p14:cNvPr>
                    <p14:cNvContentPartPr/>
                    <p14:nvPr/>
                  </p14:nvContentPartPr>
                  <p14:xfrm>
                    <a:off x="3888393" y="2764360"/>
                    <a:ext cx="492480" cy="444240"/>
                  </p14:xfrm>
                </p:contentPart>
              </mc:Choice>
              <mc:Fallback xmlns="">
                <p:pic>
                  <p:nvPicPr>
                    <p:cNvPr id="64" name="Freihand 63"/>
                    <p:cNvPicPr/>
                    <p:nvPr/>
                  </p:nvPicPr>
                  <p:blipFill>
                    <a:blip r:embed="rId80"/>
                    <a:stretch>
                      <a:fillRect/>
                    </a:stretch>
                  </p:blipFill>
                  <p:spPr>
                    <a:xfrm>
                      <a:off x="3857613" y="2703642"/>
                      <a:ext cx="554040" cy="566444"/>
                    </a:xfrm>
                    <a:prstGeom prst="rect">
                      <a:avLst/>
                    </a:prstGeom>
                  </p:spPr>
                </p:pic>
              </mc:Fallback>
            </mc:AlternateContent>
          </p:grpSp>
          <p:grpSp>
            <p:nvGrpSpPr>
              <p:cNvPr id="98" name="Gruppieren 97">
                <a:extLst>
                  <a:ext uri="{FF2B5EF4-FFF2-40B4-BE49-F238E27FC236}">
                    <a16:creationId xmlns:a16="http://schemas.microsoft.com/office/drawing/2014/main" id="{30649BA3-1E21-4549-A164-8A1056D43A39}"/>
                  </a:ext>
                </a:extLst>
              </p:cNvPr>
              <p:cNvGrpSpPr/>
              <p:nvPr/>
            </p:nvGrpSpPr>
            <p:grpSpPr>
              <a:xfrm>
                <a:off x="1107692" y="2890900"/>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196">
                  <p14:nvContentPartPr>
                    <p14:cNvPr id="105" name="Freihand 104">
                      <a:extLst>
                        <a:ext uri="{FF2B5EF4-FFF2-40B4-BE49-F238E27FC236}">
                          <a16:creationId xmlns:a16="http://schemas.microsoft.com/office/drawing/2014/main" id="{A88F3013-991E-4C4E-8656-16E60A4D9D02}"/>
                        </a:ext>
                      </a:extLst>
                    </p14:cNvPr>
                    <p14:cNvContentPartPr/>
                    <p14:nvPr/>
                  </p14:nvContentPartPr>
                  <p14:xfrm>
                    <a:off x="3584913" y="3475720"/>
                    <a:ext cx="806040" cy="1465920"/>
                  </p14:xfrm>
                </p:contentPart>
              </mc:Choice>
              <mc:Fallback xmlns="">
                <p:pic>
                  <p:nvPicPr>
                    <p:cNvPr id="66" name="Freihand 65"/>
                    <p:cNvPicPr/>
                    <p:nvPr/>
                  </p:nvPicPr>
                  <p:blipFill>
                    <a:blip r:embed="rId82"/>
                    <a:stretch>
                      <a:fillRect/>
                    </a:stretch>
                  </p:blipFill>
                  <p:spPr>
                    <a:xfrm>
                      <a:off x="3554917" y="3414992"/>
                      <a:ext cx="866801" cy="1587375"/>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6" name="Freihand 105">
                      <a:extLst>
                        <a:ext uri="{FF2B5EF4-FFF2-40B4-BE49-F238E27FC236}">
                          <a16:creationId xmlns:a16="http://schemas.microsoft.com/office/drawing/2014/main" id="{00E62C97-49F6-413C-A7CC-DFD165296962}"/>
                        </a:ext>
                      </a:extLst>
                    </p14:cNvPr>
                    <p14:cNvContentPartPr/>
                    <p14:nvPr/>
                  </p14:nvContentPartPr>
                  <p14:xfrm>
                    <a:off x="3888393" y="2764360"/>
                    <a:ext cx="492480" cy="444240"/>
                  </p14:xfrm>
                </p:contentPart>
              </mc:Choice>
              <mc:Fallback xmlns="">
                <p:pic>
                  <p:nvPicPr>
                    <p:cNvPr id="67" name="Freihand 66"/>
                    <p:cNvPicPr/>
                    <p:nvPr/>
                  </p:nvPicPr>
                  <p:blipFill>
                    <a:blip r:embed="rId76"/>
                    <a:stretch>
                      <a:fillRect/>
                    </a:stretch>
                  </p:blipFill>
                  <p:spPr>
                    <a:xfrm>
                      <a:off x="3857661" y="2703642"/>
                      <a:ext cx="553944" cy="565676"/>
                    </a:xfrm>
                    <a:prstGeom prst="rect">
                      <a:avLst/>
                    </a:prstGeom>
                  </p:spPr>
                </p:pic>
              </mc:Fallback>
            </mc:AlternateContent>
          </p:grpSp>
          <p:grpSp>
            <p:nvGrpSpPr>
              <p:cNvPr id="99" name="Gruppieren 98">
                <a:extLst>
                  <a:ext uri="{FF2B5EF4-FFF2-40B4-BE49-F238E27FC236}">
                    <a16:creationId xmlns:a16="http://schemas.microsoft.com/office/drawing/2014/main" id="{47D012CB-F63E-48F4-ACD6-10E26D2451DB}"/>
                  </a:ext>
                </a:extLst>
              </p:cNvPr>
              <p:cNvGrpSpPr/>
              <p:nvPr/>
            </p:nvGrpSpPr>
            <p:grpSpPr>
              <a:xfrm>
                <a:off x="222593" y="2029078"/>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198">
                  <p14:nvContentPartPr>
                    <p14:cNvPr id="103" name="Freihand 102">
                      <a:extLst>
                        <a:ext uri="{FF2B5EF4-FFF2-40B4-BE49-F238E27FC236}">
                          <a16:creationId xmlns:a16="http://schemas.microsoft.com/office/drawing/2014/main" id="{49438659-EBC5-446E-9419-A229AC9723F7}"/>
                        </a:ext>
                      </a:extLst>
                    </p14:cNvPr>
                    <p14:cNvContentPartPr/>
                    <p14:nvPr/>
                  </p14:nvContentPartPr>
                  <p14:xfrm>
                    <a:off x="3584913" y="3475720"/>
                    <a:ext cx="806040" cy="1465920"/>
                  </p14:xfrm>
                </p:contentPart>
              </mc:Choice>
              <mc:Fallback xmlns="">
                <p:pic>
                  <p:nvPicPr>
                    <p:cNvPr id="118" name="Freihand 117"/>
                    <p:cNvPicPr/>
                    <p:nvPr/>
                  </p:nvPicPr>
                  <p:blipFill>
                    <a:blip r:embed="rId85"/>
                    <a:stretch>
                      <a:fillRect/>
                    </a:stretch>
                  </p:blipFill>
                  <p:spPr>
                    <a:xfrm>
                      <a:off x="3554177" y="3414992"/>
                      <a:ext cx="867511" cy="1588144"/>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4" name="Freihand 103">
                      <a:extLst>
                        <a:ext uri="{FF2B5EF4-FFF2-40B4-BE49-F238E27FC236}">
                          <a16:creationId xmlns:a16="http://schemas.microsoft.com/office/drawing/2014/main" id="{B2BDAD68-1A6C-4C11-87AB-E6DF123E9713}"/>
                        </a:ext>
                      </a:extLst>
                    </p14:cNvPr>
                    <p14:cNvContentPartPr/>
                    <p14:nvPr/>
                  </p14:nvContentPartPr>
                  <p14:xfrm>
                    <a:off x="3888393" y="2764360"/>
                    <a:ext cx="492480" cy="444240"/>
                  </p14:xfrm>
                </p:contentPart>
              </mc:Choice>
              <mc:Fallback xmlns="">
                <p:pic>
                  <p:nvPicPr>
                    <p:cNvPr id="119" name="Freihand 118"/>
                    <p:cNvPicPr/>
                    <p:nvPr/>
                  </p:nvPicPr>
                  <p:blipFill>
                    <a:blip r:embed="rId87"/>
                    <a:stretch>
                      <a:fillRect/>
                    </a:stretch>
                  </p:blipFill>
                  <p:spPr>
                    <a:xfrm>
                      <a:off x="3857661" y="2703537"/>
                      <a:ext cx="553176" cy="566656"/>
                    </a:xfrm>
                    <a:prstGeom prst="rect">
                      <a:avLst/>
                    </a:prstGeom>
                  </p:spPr>
                </p:pic>
              </mc:Fallback>
            </mc:AlternateContent>
          </p:grpSp>
          <p:grpSp>
            <p:nvGrpSpPr>
              <p:cNvPr id="100" name="Gruppieren 99">
                <a:extLst>
                  <a:ext uri="{FF2B5EF4-FFF2-40B4-BE49-F238E27FC236}">
                    <a16:creationId xmlns:a16="http://schemas.microsoft.com/office/drawing/2014/main" id="{19D17DC3-6036-4BE0-B33C-C4CBE8402F59}"/>
                  </a:ext>
                </a:extLst>
              </p:cNvPr>
              <p:cNvGrpSpPr/>
              <p:nvPr/>
            </p:nvGrpSpPr>
            <p:grpSpPr>
              <a:xfrm>
                <a:off x="430153" y="2849226"/>
                <a:ext cx="377466" cy="1019613"/>
                <a:chOff x="3584913" y="2764360"/>
                <a:chExt cx="806040" cy="2177280"/>
              </a:xfrm>
              <a:grpFill/>
            </p:grpSpPr>
            <mc:AlternateContent xmlns:mc="http://schemas.openxmlformats.org/markup-compatibility/2006" xmlns:p14="http://schemas.microsoft.com/office/powerpoint/2010/main">
              <mc:Choice Requires="p14">
                <p:contentPart p14:bwMode="auto" r:id="rId200">
                  <p14:nvContentPartPr>
                    <p14:cNvPr id="101" name="Freihand 100">
                      <a:extLst>
                        <a:ext uri="{FF2B5EF4-FFF2-40B4-BE49-F238E27FC236}">
                          <a16:creationId xmlns:a16="http://schemas.microsoft.com/office/drawing/2014/main" id="{921D7654-94B9-4D97-B0A8-DF6E121BF76E}"/>
                        </a:ext>
                      </a:extLst>
                    </p14:cNvPr>
                    <p14:cNvContentPartPr/>
                    <p14:nvPr/>
                  </p14:nvContentPartPr>
                  <p14:xfrm>
                    <a:off x="3584913" y="3475720"/>
                    <a:ext cx="806040" cy="1465920"/>
                  </p14:xfrm>
                </p:contentPart>
              </mc:Choice>
              <mc:Fallback xmlns="">
                <p:pic>
                  <p:nvPicPr>
                    <p:cNvPr id="121" name="Freihand 120"/>
                    <p:cNvPicPr/>
                    <p:nvPr/>
                  </p:nvPicPr>
                  <p:blipFill>
                    <a:blip r:embed="rId89"/>
                    <a:stretch>
                      <a:fillRect/>
                    </a:stretch>
                  </p:blipFill>
                  <p:spPr>
                    <a:xfrm>
                      <a:off x="3554177" y="3414992"/>
                      <a:ext cx="867511" cy="1588144"/>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29BA2D2E-744B-4C0F-8FE8-640A6F820756}"/>
                        </a:ext>
                      </a:extLst>
                    </p14:cNvPr>
                    <p14:cNvContentPartPr/>
                    <p14:nvPr/>
                  </p14:nvContentPartPr>
                  <p14:xfrm>
                    <a:off x="3888393" y="2764360"/>
                    <a:ext cx="492480" cy="444240"/>
                  </p14:xfrm>
                </p:contentPart>
              </mc:Choice>
              <mc:Fallback xmlns="">
                <p:pic>
                  <p:nvPicPr>
                    <p:cNvPr id="122" name="Freihand 121"/>
                    <p:cNvPicPr/>
                    <p:nvPr/>
                  </p:nvPicPr>
                  <p:blipFill>
                    <a:blip r:embed="rId91"/>
                    <a:stretch>
                      <a:fillRect/>
                    </a:stretch>
                  </p:blipFill>
                  <p:spPr>
                    <a:xfrm>
                      <a:off x="3857661" y="2703537"/>
                      <a:ext cx="553176" cy="566656"/>
                    </a:xfrm>
                    <a:prstGeom prst="rect">
                      <a:avLst/>
                    </a:prstGeom>
                  </p:spPr>
                </p:pic>
              </mc:Fallback>
            </mc:AlternateContent>
          </p:grpSp>
        </p:grpSp>
        <p:grpSp>
          <p:nvGrpSpPr>
            <p:cNvPr id="81" name="Gruppieren 80">
              <a:extLst>
                <a:ext uri="{FF2B5EF4-FFF2-40B4-BE49-F238E27FC236}">
                  <a16:creationId xmlns:a16="http://schemas.microsoft.com/office/drawing/2014/main" id="{AAF78923-5A37-4015-85AF-EF80F15D871A}"/>
                </a:ext>
              </a:extLst>
            </p:cNvPr>
            <p:cNvGrpSpPr/>
            <p:nvPr/>
          </p:nvGrpSpPr>
          <p:grpSpPr>
            <a:xfrm>
              <a:off x="411368" y="4023772"/>
              <a:ext cx="2311299" cy="378633"/>
              <a:chOff x="378108" y="435349"/>
              <a:chExt cx="3918240" cy="641880"/>
            </a:xfrm>
            <a:grpFill/>
          </p:grpSpPr>
          <mc:AlternateContent xmlns:mc="http://schemas.openxmlformats.org/markup-compatibility/2006" xmlns:p14="http://schemas.microsoft.com/office/powerpoint/2010/main">
            <mc:Choice Requires="p14">
              <p:contentPart p14:bwMode="auto" r:id="rId202">
                <p14:nvContentPartPr>
                  <p14:cNvPr id="82" name="Freihand 81">
                    <a:extLst>
                      <a:ext uri="{FF2B5EF4-FFF2-40B4-BE49-F238E27FC236}">
                        <a16:creationId xmlns:a16="http://schemas.microsoft.com/office/drawing/2014/main" id="{F9C1ED92-FDCE-4442-8AB6-3D1BC21E5D99}"/>
                      </a:ext>
                    </a:extLst>
                  </p14:cNvPr>
                  <p14:cNvContentPartPr/>
                  <p14:nvPr/>
                </p14:nvContentPartPr>
                <p14:xfrm>
                  <a:off x="3160656" y="525529"/>
                  <a:ext cx="32040" cy="313560"/>
                </p14:xfrm>
              </p:contentPart>
            </mc:Choice>
            <mc:Fallback xmlns="">
              <p:pic>
                <p:nvPicPr>
                  <p:cNvPr id="229" name="Freihand 228"/>
                  <p:cNvPicPr/>
                  <p:nvPr/>
                </p:nvPicPr>
                <p:blipFill>
                  <a:blip r:embed="rId203"/>
                  <a:stretch>
                    <a:fillRect/>
                  </a:stretch>
                </p:blipFill>
                <p:spPr>
                  <a:xfrm>
                    <a:off x="3136475" y="477336"/>
                    <a:ext cx="80402" cy="410556"/>
                  </a:xfrm>
                  <a:prstGeom prst="rect">
                    <a:avLst/>
                  </a:prstGeom>
                </p:spPr>
              </p:pic>
            </mc:Fallback>
          </mc:AlternateContent>
          <p:grpSp>
            <p:nvGrpSpPr>
              <p:cNvPr id="83" name="Gruppieren 82">
                <a:extLst>
                  <a:ext uri="{FF2B5EF4-FFF2-40B4-BE49-F238E27FC236}">
                    <a16:creationId xmlns:a16="http://schemas.microsoft.com/office/drawing/2014/main" id="{B0F26160-CA7F-4847-91D8-A0E9E6CA6D03}"/>
                  </a:ext>
                </a:extLst>
              </p:cNvPr>
              <p:cNvGrpSpPr/>
              <p:nvPr/>
            </p:nvGrpSpPr>
            <p:grpSpPr>
              <a:xfrm>
                <a:off x="378108" y="435349"/>
                <a:ext cx="3918240" cy="641880"/>
                <a:chOff x="776820" y="138600"/>
                <a:chExt cx="3918240" cy="641880"/>
              </a:xfrm>
              <a:grpFill/>
            </p:grpSpPr>
            <mc:AlternateContent xmlns:mc="http://schemas.openxmlformats.org/markup-compatibility/2006" xmlns:p14="http://schemas.microsoft.com/office/powerpoint/2010/main">
              <mc:Choice Requires="p14">
                <p:contentPart p14:bwMode="auto" r:id="rId204">
                  <p14:nvContentPartPr>
                    <p14:cNvPr id="84" name="Freihand 83">
                      <a:extLst>
                        <a:ext uri="{FF2B5EF4-FFF2-40B4-BE49-F238E27FC236}">
                          <a16:creationId xmlns:a16="http://schemas.microsoft.com/office/drawing/2014/main" id="{74B8ABE0-3FA2-4372-8C8D-64FB63871BFE}"/>
                        </a:ext>
                      </a:extLst>
                    </p14:cNvPr>
                    <p14:cNvContentPartPr/>
                    <p14:nvPr/>
                  </p14:nvContentPartPr>
                  <p14:xfrm>
                    <a:off x="776820" y="312480"/>
                    <a:ext cx="299520" cy="468000"/>
                  </p14:xfrm>
                </p:contentPart>
              </mc:Choice>
              <mc:Fallback xmlns="">
                <p:pic>
                  <p:nvPicPr>
                    <p:cNvPr id="218" name="Freihand 217"/>
                    <p:cNvPicPr/>
                    <p:nvPr/>
                  </p:nvPicPr>
                  <p:blipFill>
                    <a:blip r:embed="rId205"/>
                    <a:stretch>
                      <a:fillRect/>
                    </a:stretch>
                  </p:blipFill>
                  <p:spPr>
                    <a:xfrm>
                      <a:off x="753029" y="263603"/>
                      <a:ext cx="347712" cy="565144"/>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5" name="Freihand 84">
                      <a:extLst>
                        <a:ext uri="{FF2B5EF4-FFF2-40B4-BE49-F238E27FC236}">
                          <a16:creationId xmlns:a16="http://schemas.microsoft.com/office/drawing/2014/main" id="{27CA7B17-0332-42F6-8D09-CE688B976FE8}"/>
                        </a:ext>
                      </a:extLst>
                    </p14:cNvPr>
                    <p14:cNvContentPartPr/>
                    <p14:nvPr/>
                  </p14:nvContentPartPr>
                  <p14:xfrm>
                    <a:off x="874380" y="138600"/>
                    <a:ext cx="360" cy="360"/>
                  </p14:xfrm>
                </p:contentPart>
              </mc:Choice>
              <mc:Fallback xmlns="">
                <p:pic>
                  <p:nvPicPr>
                    <p:cNvPr id="219" name="Freihand 218"/>
                    <p:cNvPicPr/>
                    <p:nvPr/>
                  </p:nvPicPr>
                  <p:blipFill>
                    <a:blip r:embed="rId183"/>
                    <a:stretch>
                      <a:fillRect/>
                    </a:stretch>
                  </p:blipFill>
                  <p:spPr>
                    <a:xfrm>
                      <a:off x="859980" y="109800"/>
                      <a:ext cx="2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6" name="Freihand 85">
                      <a:extLst>
                        <a:ext uri="{FF2B5EF4-FFF2-40B4-BE49-F238E27FC236}">
                          <a16:creationId xmlns:a16="http://schemas.microsoft.com/office/drawing/2014/main" id="{510F1935-0DA1-4E64-AAAB-69FCF0784209}"/>
                        </a:ext>
                      </a:extLst>
                    </p14:cNvPr>
                    <p14:cNvContentPartPr/>
                    <p14:nvPr/>
                  </p14:nvContentPartPr>
                  <p14:xfrm>
                    <a:off x="992460" y="152640"/>
                    <a:ext cx="360" cy="360"/>
                  </p14:xfrm>
                </p:contentPart>
              </mc:Choice>
              <mc:Fallback xmlns="">
                <p:pic>
                  <p:nvPicPr>
                    <p:cNvPr id="220" name="Freihand 219"/>
                    <p:cNvPicPr/>
                    <p:nvPr/>
                  </p:nvPicPr>
                  <p:blipFill>
                    <a:blip r:embed="rId208"/>
                    <a:stretch>
                      <a:fillRect/>
                    </a:stretch>
                  </p:blipFill>
                  <p:spPr>
                    <a:xfrm>
                      <a:off x="978420" y="123840"/>
                      <a:ext cx="2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7" name="Freihand 86">
                      <a:extLst>
                        <a:ext uri="{FF2B5EF4-FFF2-40B4-BE49-F238E27FC236}">
                          <a16:creationId xmlns:a16="http://schemas.microsoft.com/office/drawing/2014/main" id="{92C8ABF0-BAE0-48C4-957B-BD3D53B5497E}"/>
                        </a:ext>
                      </a:extLst>
                    </p14:cNvPr>
                    <p14:cNvContentPartPr/>
                    <p14:nvPr/>
                  </p14:nvContentPartPr>
                  <p14:xfrm>
                    <a:off x="1173540" y="330120"/>
                    <a:ext cx="153360" cy="443160"/>
                  </p14:xfrm>
                </p:contentPart>
              </mc:Choice>
              <mc:Fallback xmlns="">
                <p:pic>
                  <p:nvPicPr>
                    <p:cNvPr id="221" name="Freihand 220"/>
                    <p:cNvPicPr/>
                    <p:nvPr/>
                  </p:nvPicPr>
                  <p:blipFill>
                    <a:blip r:embed="rId210"/>
                    <a:stretch>
                      <a:fillRect/>
                    </a:stretch>
                  </p:blipFill>
                  <p:spPr>
                    <a:xfrm>
                      <a:off x="1149197" y="281964"/>
                      <a:ext cx="202046" cy="540082"/>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8" name="Freihand 87">
                      <a:extLst>
                        <a:ext uri="{FF2B5EF4-FFF2-40B4-BE49-F238E27FC236}">
                          <a16:creationId xmlns:a16="http://schemas.microsoft.com/office/drawing/2014/main" id="{04958309-EBF0-4359-8439-F0AFAE3752BC}"/>
                        </a:ext>
                      </a:extLst>
                    </p14:cNvPr>
                    <p14:cNvContentPartPr/>
                    <p14:nvPr/>
                  </p14:nvContentPartPr>
                  <p14:xfrm>
                    <a:off x="1302420" y="350280"/>
                    <a:ext cx="177480" cy="384120"/>
                  </p14:xfrm>
                </p:contentPart>
              </mc:Choice>
              <mc:Fallback xmlns="">
                <p:pic>
                  <p:nvPicPr>
                    <p:cNvPr id="222" name="Freihand 221"/>
                    <p:cNvPicPr/>
                    <p:nvPr/>
                  </p:nvPicPr>
                  <p:blipFill>
                    <a:blip r:embed="rId212"/>
                    <a:stretch>
                      <a:fillRect/>
                    </a:stretch>
                  </p:blipFill>
                  <p:spPr>
                    <a:xfrm>
                      <a:off x="1278024" y="301503"/>
                      <a:ext cx="226272" cy="481065"/>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9" name="Freihand 88">
                      <a:extLst>
                        <a:ext uri="{FF2B5EF4-FFF2-40B4-BE49-F238E27FC236}">
                          <a16:creationId xmlns:a16="http://schemas.microsoft.com/office/drawing/2014/main" id="{B081C06D-C718-4D26-8B21-B0AA09AC1D62}"/>
                        </a:ext>
                      </a:extLst>
                    </p14:cNvPr>
                    <p14:cNvContentPartPr/>
                    <p14:nvPr/>
                  </p14:nvContentPartPr>
                  <p14:xfrm>
                    <a:off x="1135380" y="180360"/>
                    <a:ext cx="3559680" cy="575280"/>
                  </p14:xfrm>
                </p:contentPart>
              </mc:Choice>
              <mc:Fallback xmlns="">
                <p:pic>
                  <p:nvPicPr>
                    <p:cNvPr id="225" name="Freihand 224"/>
                    <p:cNvPicPr/>
                    <p:nvPr/>
                  </p:nvPicPr>
                  <p:blipFill>
                    <a:blip r:embed="rId214"/>
                    <a:stretch>
                      <a:fillRect/>
                    </a:stretch>
                  </p:blipFill>
                  <p:spPr>
                    <a:xfrm>
                      <a:off x="1110969" y="131556"/>
                      <a:ext cx="3608501" cy="672278"/>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0" name="Freihand 89">
                      <a:extLst>
                        <a:ext uri="{FF2B5EF4-FFF2-40B4-BE49-F238E27FC236}">
                          <a16:creationId xmlns:a16="http://schemas.microsoft.com/office/drawing/2014/main" id="{6640235E-9A37-4811-A87C-BBBB42E4E65C}"/>
                        </a:ext>
                      </a:extLst>
                    </p14:cNvPr>
                    <p14:cNvContentPartPr/>
                    <p14:nvPr/>
                  </p14:nvContentPartPr>
                  <p14:xfrm>
                    <a:off x="4242540" y="327240"/>
                    <a:ext cx="407160" cy="38520"/>
                  </p14:xfrm>
                </p:contentPart>
              </mc:Choice>
              <mc:Fallback xmlns="">
                <p:pic>
                  <p:nvPicPr>
                    <p:cNvPr id="226" name="Freihand 225"/>
                    <p:cNvPicPr/>
                    <p:nvPr/>
                  </p:nvPicPr>
                  <p:blipFill>
                    <a:blip r:embed="rId216"/>
                    <a:stretch>
                      <a:fillRect/>
                    </a:stretch>
                  </p:blipFill>
                  <p:spPr>
                    <a:xfrm>
                      <a:off x="4218159" y="278937"/>
                      <a:ext cx="455312" cy="135737"/>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1" name="Freihand 90">
                      <a:extLst>
                        <a:ext uri="{FF2B5EF4-FFF2-40B4-BE49-F238E27FC236}">
                          <a16:creationId xmlns:a16="http://schemas.microsoft.com/office/drawing/2014/main" id="{FED17669-B118-4D8C-9222-0A6B46B0C647}"/>
                        </a:ext>
                      </a:extLst>
                    </p14:cNvPr>
                    <p14:cNvContentPartPr/>
                    <p14:nvPr/>
                  </p14:nvContentPartPr>
                  <p14:xfrm>
                    <a:off x="4120500" y="263880"/>
                    <a:ext cx="360" cy="360"/>
                  </p14:xfrm>
                </p:contentPart>
              </mc:Choice>
              <mc:Fallback xmlns="">
                <p:pic>
                  <p:nvPicPr>
                    <p:cNvPr id="227" name="Freihand 226"/>
                    <p:cNvPicPr/>
                    <p:nvPr/>
                  </p:nvPicPr>
                  <p:blipFill>
                    <a:blip r:embed="rId218"/>
                    <a:stretch>
                      <a:fillRect/>
                    </a:stretch>
                  </p:blipFill>
                  <p:spPr>
                    <a:xfrm>
                      <a:off x="4106460" y="235440"/>
                      <a:ext cx="28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2" name="Freihand 91">
                      <a:extLst>
                        <a:ext uri="{FF2B5EF4-FFF2-40B4-BE49-F238E27FC236}">
                          <a16:creationId xmlns:a16="http://schemas.microsoft.com/office/drawing/2014/main" id="{96D6F235-F10C-460A-B8B0-33CEFC301D82}"/>
                        </a:ext>
                      </a:extLst>
                    </p14:cNvPr>
                    <p14:cNvContentPartPr/>
                    <p14:nvPr/>
                  </p14:nvContentPartPr>
                  <p14:xfrm>
                    <a:off x="2575740" y="298800"/>
                    <a:ext cx="360" cy="360"/>
                  </p14:xfrm>
                </p:contentPart>
              </mc:Choice>
              <mc:Fallback xmlns="">
                <p:pic>
                  <p:nvPicPr>
                    <p:cNvPr id="228" name="Freihand 227"/>
                    <p:cNvPicPr/>
                    <p:nvPr/>
                  </p:nvPicPr>
                  <p:blipFill>
                    <a:blip r:embed="rId220"/>
                    <a:stretch>
                      <a:fillRect/>
                    </a:stretch>
                  </p:blipFill>
                  <p:spPr>
                    <a:xfrm>
                      <a:off x="2561340" y="270360"/>
                      <a:ext cx="29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3" name="Freihand 92">
                      <a:extLst>
                        <a:ext uri="{FF2B5EF4-FFF2-40B4-BE49-F238E27FC236}">
                          <a16:creationId xmlns:a16="http://schemas.microsoft.com/office/drawing/2014/main" id="{9B65DE6B-2349-4CE8-890B-09CFB15932E4}"/>
                        </a:ext>
                      </a:extLst>
                    </p14:cNvPr>
                    <p14:cNvContentPartPr/>
                    <p14:nvPr/>
                  </p14:nvContentPartPr>
                  <p14:xfrm>
                    <a:off x="2057340" y="483480"/>
                    <a:ext cx="163800" cy="20880"/>
                  </p14:xfrm>
                </p:contentPart>
              </mc:Choice>
              <mc:Fallback xmlns="">
                <p:pic>
                  <p:nvPicPr>
                    <p:cNvPr id="230" name="Freihand 229"/>
                    <p:cNvPicPr/>
                    <p:nvPr/>
                  </p:nvPicPr>
                  <p:blipFill>
                    <a:blip r:embed="rId222"/>
                    <a:stretch>
                      <a:fillRect/>
                    </a:stretch>
                  </p:blipFill>
                  <p:spPr>
                    <a:xfrm>
                      <a:off x="2032983" y="434965"/>
                      <a:ext cx="212514" cy="118525"/>
                    </a:xfrm>
                    <a:prstGeom prst="rect">
                      <a:avLst/>
                    </a:prstGeom>
                  </p:spPr>
                </p:pic>
              </mc:Fallback>
            </mc:AlternateContent>
          </p:grpSp>
        </p:grpSp>
      </p:grpSp>
      <p:pic>
        <p:nvPicPr>
          <p:cNvPr id="115" name="Grafik 114" descr="In der Folie ist eine Animation zu sehen, die aus vielen Elementen besteht. Dieses Bild ist verlinkt, es führt zur mündlichen Erläuterung der Animation.&#10;">
            <a:hlinkClick r:id="rId223"/>
            <a:extLst>
              <a:ext uri="{FF2B5EF4-FFF2-40B4-BE49-F238E27FC236}">
                <a16:creationId xmlns:a16="http://schemas.microsoft.com/office/drawing/2014/main" id="{0C5BA4F1-9F1C-4641-9685-1026C2747F81}"/>
              </a:ext>
              <a:ext uri="{C183D7F6-B498-43B3-948B-1728B52AA6E4}">
                <adec:decorative xmlns:adec="http://schemas.microsoft.com/office/drawing/2017/decorative" val="0"/>
              </a:ext>
            </a:extLst>
          </p:cNvPr>
          <p:cNvPicPr>
            <a:picLocks noChangeAspect="1"/>
          </p:cNvPicPr>
          <p:nvPr/>
        </p:nvPicPr>
        <p:blipFill>
          <a:blip r:embed="rId164" cstate="print">
            <a:extLst>
              <a:ext uri="{28A0092B-C50C-407E-A947-70E740481C1C}">
                <a14:useLocalDpi xmlns:a14="http://schemas.microsoft.com/office/drawing/2010/main" val="0"/>
              </a:ext>
            </a:extLst>
          </a:blip>
          <a:stretch>
            <a:fillRect/>
          </a:stretch>
        </p:blipFill>
        <p:spPr>
          <a:xfrm>
            <a:off x="2975197" y="5308860"/>
            <a:ext cx="1605514" cy="561732"/>
          </a:xfrm>
          <a:prstGeom prst="rect">
            <a:avLst/>
          </a:prstGeom>
        </p:spPr>
      </p:pic>
      <p:grpSp>
        <p:nvGrpSpPr>
          <p:cNvPr id="116" name="Gruppieren 115">
            <a:extLst>
              <a:ext uri="{FF2B5EF4-FFF2-40B4-BE49-F238E27FC236}">
                <a16:creationId xmlns:a16="http://schemas.microsoft.com/office/drawing/2014/main" id="{BFD2AC8F-FD0F-4B65-A96E-D9760A1DA467}"/>
              </a:ext>
              <a:ext uri="{C183D7F6-B498-43B3-948B-1728B52AA6E4}">
                <adec:decorative xmlns:adec="http://schemas.microsoft.com/office/drawing/2017/decorative" val="1"/>
              </a:ext>
            </a:extLst>
          </p:cNvPr>
          <p:cNvGrpSpPr/>
          <p:nvPr/>
        </p:nvGrpSpPr>
        <p:grpSpPr>
          <a:xfrm>
            <a:off x="4926300" y="4206014"/>
            <a:ext cx="1961280" cy="1605752"/>
            <a:chOff x="3402300" y="4869808"/>
            <a:chExt cx="1961280" cy="1605752"/>
          </a:xfrm>
        </p:grpSpPr>
        <p:grpSp>
          <p:nvGrpSpPr>
            <p:cNvPr id="117" name="Gruppieren 116">
              <a:extLst>
                <a:ext uri="{FF2B5EF4-FFF2-40B4-BE49-F238E27FC236}">
                  <a16:creationId xmlns:a16="http://schemas.microsoft.com/office/drawing/2014/main" id="{C216505C-B65E-4CFA-9A94-FC65562F6AA3}"/>
                </a:ext>
              </a:extLst>
            </p:cNvPr>
            <p:cNvGrpSpPr/>
            <p:nvPr/>
          </p:nvGrpSpPr>
          <p:grpSpPr>
            <a:xfrm>
              <a:off x="3402300" y="5266320"/>
              <a:ext cx="1961280" cy="1209240"/>
              <a:chOff x="3402300" y="5266320"/>
              <a:chExt cx="1961280" cy="1209240"/>
            </a:xfrm>
          </p:grpSpPr>
          <mc:AlternateContent xmlns:mc="http://schemas.openxmlformats.org/markup-compatibility/2006" xmlns:p14="http://schemas.microsoft.com/office/powerpoint/2010/main">
            <mc:Choice Requires="p14">
              <p:contentPart p14:bwMode="auto" r:id="rId224">
                <p14:nvContentPartPr>
                  <p14:cNvPr id="131" name="Freihand 130">
                    <a:extLst>
                      <a:ext uri="{FF2B5EF4-FFF2-40B4-BE49-F238E27FC236}">
                        <a16:creationId xmlns:a16="http://schemas.microsoft.com/office/drawing/2014/main" id="{A5205453-04D2-48C4-BC96-512C59323F12}"/>
                      </a:ext>
                    </a:extLst>
                  </p14:cNvPr>
                  <p14:cNvContentPartPr/>
                  <p14:nvPr/>
                </p14:nvContentPartPr>
                <p14:xfrm>
                  <a:off x="3402300" y="5266320"/>
                  <a:ext cx="551520" cy="1209240"/>
                </p14:xfrm>
              </p:contentPart>
            </mc:Choice>
            <mc:Fallback xmlns="">
              <p:pic>
                <p:nvPicPr>
                  <p:cNvPr id="256" name="Freihand 255"/>
                  <p:cNvPicPr/>
                  <p:nvPr/>
                </p:nvPicPr>
                <p:blipFill>
                  <a:blip r:embed="rId225"/>
                  <a:stretch>
                    <a:fillRect/>
                  </a:stretch>
                </p:blipFill>
                <p:spPr>
                  <a:xfrm>
                    <a:off x="3388260" y="5237520"/>
                    <a:ext cx="57996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Freihand 131">
                    <a:extLst>
                      <a:ext uri="{FF2B5EF4-FFF2-40B4-BE49-F238E27FC236}">
                        <a16:creationId xmlns:a16="http://schemas.microsoft.com/office/drawing/2014/main" id="{B1DFDB19-B28A-4F32-97C1-4B3CD564BA8F}"/>
                      </a:ext>
                    </a:extLst>
                  </p14:cNvPr>
                  <p14:cNvContentPartPr/>
                  <p14:nvPr/>
                </p14:nvContentPartPr>
                <p14:xfrm>
                  <a:off x="4795140" y="5300520"/>
                  <a:ext cx="568440" cy="1146600"/>
                </p14:xfrm>
              </p:contentPart>
            </mc:Choice>
            <mc:Fallback xmlns="">
              <p:pic>
                <p:nvPicPr>
                  <p:cNvPr id="257" name="Freihand 256"/>
                  <p:cNvPicPr/>
                  <p:nvPr/>
                </p:nvPicPr>
                <p:blipFill>
                  <a:blip r:embed="rId227"/>
                  <a:stretch>
                    <a:fillRect/>
                  </a:stretch>
                </p:blipFill>
                <p:spPr>
                  <a:xfrm>
                    <a:off x="4781100" y="5272080"/>
                    <a:ext cx="596520" cy="1203840"/>
                  </a:xfrm>
                  <a:prstGeom prst="rect">
                    <a:avLst/>
                  </a:prstGeom>
                </p:spPr>
              </p:pic>
            </mc:Fallback>
          </mc:AlternateContent>
        </p:grpSp>
        <p:grpSp>
          <p:nvGrpSpPr>
            <p:cNvPr id="118" name="Gruppieren 117">
              <a:extLst>
                <a:ext uri="{FF2B5EF4-FFF2-40B4-BE49-F238E27FC236}">
                  <a16:creationId xmlns:a16="http://schemas.microsoft.com/office/drawing/2014/main" id="{A5F56183-0A3B-4368-A321-E2C99BBAE097}"/>
                </a:ext>
              </a:extLst>
            </p:cNvPr>
            <p:cNvGrpSpPr/>
            <p:nvPr/>
          </p:nvGrpSpPr>
          <p:grpSpPr>
            <a:xfrm>
              <a:off x="3685484" y="4869808"/>
              <a:ext cx="1455828" cy="914196"/>
              <a:chOff x="3685484" y="4869808"/>
              <a:chExt cx="1455828" cy="914196"/>
            </a:xfrm>
          </p:grpSpPr>
          <p:grpSp>
            <p:nvGrpSpPr>
              <p:cNvPr id="119" name="Gruppieren 118">
                <a:extLst>
                  <a:ext uri="{FF2B5EF4-FFF2-40B4-BE49-F238E27FC236}">
                    <a16:creationId xmlns:a16="http://schemas.microsoft.com/office/drawing/2014/main" id="{2ED9C573-3FAE-437D-98C8-EF25F297073C}"/>
                  </a:ext>
                </a:extLst>
              </p:cNvPr>
              <p:cNvGrpSpPr/>
              <p:nvPr/>
            </p:nvGrpSpPr>
            <p:grpSpPr>
              <a:xfrm>
                <a:off x="3700251" y="5314282"/>
                <a:ext cx="1279646" cy="469722"/>
                <a:chOff x="5452230" y="5831790"/>
                <a:chExt cx="1443600" cy="668160"/>
              </a:xfrm>
            </p:grpSpPr>
            <mc:AlternateContent xmlns:mc="http://schemas.openxmlformats.org/markup-compatibility/2006" xmlns:p14="http://schemas.microsoft.com/office/powerpoint/2010/main">
              <mc:Choice Requires="p14">
                <p:contentPart p14:bwMode="auto" r:id="rId228">
                  <p14:nvContentPartPr>
                    <p14:cNvPr id="127" name="Freihand 126">
                      <a:extLst>
                        <a:ext uri="{FF2B5EF4-FFF2-40B4-BE49-F238E27FC236}">
                          <a16:creationId xmlns:a16="http://schemas.microsoft.com/office/drawing/2014/main" id="{71F14F23-1FA9-434C-8343-25A11624DF18}"/>
                        </a:ext>
                      </a:extLst>
                    </p14:cNvPr>
                    <p14:cNvContentPartPr/>
                    <p14:nvPr/>
                  </p14:nvContentPartPr>
                  <p14:xfrm>
                    <a:off x="5452230" y="5831790"/>
                    <a:ext cx="251280" cy="400680"/>
                  </p14:xfrm>
                </p:contentPart>
              </mc:Choice>
              <mc:Fallback xmlns="">
                <p:pic>
                  <p:nvPicPr>
                    <p:cNvPr id="195" name="Freihand 194"/>
                    <p:cNvPicPr/>
                    <p:nvPr/>
                  </p:nvPicPr>
                  <p:blipFill>
                    <a:blip r:embed="rId229"/>
                    <a:stretch>
                      <a:fillRect/>
                    </a:stretch>
                  </p:blipFill>
                  <p:spPr>
                    <a:xfrm>
                      <a:off x="5435992" y="5791364"/>
                      <a:ext cx="283756" cy="482044"/>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8" name="Freihand 127">
                      <a:extLst>
                        <a:ext uri="{FF2B5EF4-FFF2-40B4-BE49-F238E27FC236}">
                          <a16:creationId xmlns:a16="http://schemas.microsoft.com/office/drawing/2014/main" id="{E1431BDA-57B5-4E8E-9361-7E12C6665811}"/>
                        </a:ext>
                      </a:extLst>
                    </p14:cNvPr>
                    <p14:cNvContentPartPr/>
                    <p14:nvPr/>
                  </p14:nvContentPartPr>
                  <p14:xfrm>
                    <a:off x="5692350" y="5879670"/>
                    <a:ext cx="1034280" cy="388080"/>
                  </p14:xfrm>
                </p:contentPart>
              </mc:Choice>
              <mc:Fallback xmlns="">
                <p:pic>
                  <p:nvPicPr>
                    <p:cNvPr id="196" name="Freihand 195"/>
                    <p:cNvPicPr/>
                    <p:nvPr/>
                  </p:nvPicPr>
                  <p:blipFill>
                    <a:blip r:embed="rId231"/>
                    <a:stretch>
                      <a:fillRect/>
                    </a:stretch>
                  </p:blipFill>
                  <p:spPr>
                    <a:xfrm>
                      <a:off x="5676101" y="5839224"/>
                      <a:ext cx="1066779" cy="469485"/>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9" name="Freihand 128">
                      <a:extLst>
                        <a:ext uri="{FF2B5EF4-FFF2-40B4-BE49-F238E27FC236}">
                          <a16:creationId xmlns:a16="http://schemas.microsoft.com/office/drawing/2014/main" id="{AC206264-2018-47A7-90A0-F373E83E3EFC}"/>
                        </a:ext>
                      </a:extLst>
                    </p14:cNvPr>
                    <p14:cNvContentPartPr/>
                    <p14:nvPr/>
                  </p14:nvContentPartPr>
                  <p14:xfrm>
                    <a:off x="6686310" y="6121950"/>
                    <a:ext cx="209520" cy="378000"/>
                  </p14:xfrm>
                </p:contentPart>
              </mc:Choice>
              <mc:Fallback xmlns="">
                <p:pic>
                  <p:nvPicPr>
                    <p:cNvPr id="197" name="Freihand 196"/>
                    <p:cNvPicPr/>
                    <p:nvPr/>
                  </p:nvPicPr>
                  <p:blipFill>
                    <a:blip r:embed="rId233"/>
                    <a:stretch>
                      <a:fillRect/>
                    </a:stretch>
                  </p:blipFill>
                  <p:spPr>
                    <a:xfrm>
                      <a:off x="6670068" y="6080974"/>
                      <a:ext cx="242004" cy="459951"/>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0" name="Freihand 129">
                      <a:extLst>
                        <a:ext uri="{FF2B5EF4-FFF2-40B4-BE49-F238E27FC236}">
                          <a16:creationId xmlns:a16="http://schemas.microsoft.com/office/drawing/2014/main" id="{FE11D1E2-0B08-45DD-B09D-DA7159AFFEB7}"/>
                        </a:ext>
                      </a:extLst>
                    </p14:cNvPr>
                    <p14:cNvContentPartPr/>
                    <p14:nvPr/>
                  </p14:nvContentPartPr>
                  <p14:xfrm>
                    <a:off x="5892870" y="5929350"/>
                    <a:ext cx="148320" cy="18000"/>
                  </p14:xfrm>
                </p:contentPart>
              </mc:Choice>
              <mc:Fallback xmlns="">
                <p:pic>
                  <p:nvPicPr>
                    <p:cNvPr id="198" name="Freihand 197"/>
                    <p:cNvPicPr/>
                    <p:nvPr/>
                  </p:nvPicPr>
                  <p:blipFill>
                    <a:blip r:embed="rId235"/>
                    <a:stretch>
                      <a:fillRect/>
                    </a:stretch>
                  </p:blipFill>
                  <p:spPr>
                    <a:xfrm>
                      <a:off x="5876660" y="5888721"/>
                      <a:ext cx="180740" cy="99257"/>
                    </a:xfrm>
                    <a:prstGeom prst="rect">
                      <a:avLst/>
                    </a:prstGeom>
                  </p:spPr>
                </p:pic>
              </mc:Fallback>
            </mc:AlternateContent>
          </p:grpSp>
          <p:grpSp>
            <p:nvGrpSpPr>
              <p:cNvPr id="120" name="Gruppieren 119">
                <a:extLst>
                  <a:ext uri="{FF2B5EF4-FFF2-40B4-BE49-F238E27FC236}">
                    <a16:creationId xmlns:a16="http://schemas.microsoft.com/office/drawing/2014/main" id="{AEDC430D-936B-4957-950C-A54B04206541}"/>
                  </a:ext>
                </a:extLst>
              </p:cNvPr>
              <p:cNvGrpSpPr/>
              <p:nvPr/>
            </p:nvGrpSpPr>
            <p:grpSpPr>
              <a:xfrm>
                <a:off x="3685484" y="4869808"/>
                <a:ext cx="1455828" cy="319350"/>
                <a:chOff x="6541860" y="3962280"/>
                <a:chExt cx="2297160" cy="425880"/>
              </a:xfrm>
            </p:grpSpPr>
            <mc:AlternateContent xmlns:mc="http://schemas.openxmlformats.org/markup-compatibility/2006" xmlns:p14="http://schemas.microsoft.com/office/powerpoint/2010/main">
              <mc:Choice Requires="p14">
                <p:contentPart p14:bwMode="auto" r:id="rId236">
                  <p14:nvContentPartPr>
                    <p14:cNvPr id="121" name="Freihand 120">
                      <a:extLst>
                        <a:ext uri="{FF2B5EF4-FFF2-40B4-BE49-F238E27FC236}">
                          <a16:creationId xmlns:a16="http://schemas.microsoft.com/office/drawing/2014/main" id="{C9A7898E-AD87-411C-8A33-3F7065729A46}"/>
                        </a:ext>
                      </a:extLst>
                    </p14:cNvPr>
                    <p14:cNvContentPartPr/>
                    <p14:nvPr/>
                  </p14:nvContentPartPr>
                  <p14:xfrm>
                    <a:off x="8543100" y="4014120"/>
                    <a:ext cx="360" cy="360"/>
                  </p14:xfrm>
                </p:contentPart>
              </mc:Choice>
              <mc:Fallback xmlns="">
                <p:pic>
                  <p:nvPicPr>
                    <p:cNvPr id="303" name="Freihand 302"/>
                    <p:cNvPicPr/>
                    <p:nvPr/>
                  </p:nvPicPr>
                  <p:blipFill>
                    <a:blip r:embed="rId237"/>
                    <a:stretch>
                      <a:fillRect/>
                    </a:stretch>
                  </p:blipFill>
                  <p:spPr>
                    <a:xfrm>
                      <a:off x="8528700" y="3985320"/>
                      <a:ext cx="28800" cy="57600"/>
                    </a:xfrm>
                    <a:prstGeom prst="rect">
                      <a:avLst/>
                    </a:prstGeom>
                  </p:spPr>
                </p:pic>
              </mc:Fallback>
            </mc:AlternateContent>
            <p:grpSp>
              <p:nvGrpSpPr>
                <p:cNvPr id="122" name="Gruppieren 121">
                  <a:extLst>
                    <a:ext uri="{FF2B5EF4-FFF2-40B4-BE49-F238E27FC236}">
                      <a16:creationId xmlns:a16="http://schemas.microsoft.com/office/drawing/2014/main" id="{6F5548DE-991B-47C5-A871-98CCE898840D}"/>
                    </a:ext>
                  </a:extLst>
                </p:cNvPr>
                <p:cNvGrpSpPr/>
                <p:nvPr/>
              </p:nvGrpSpPr>
              <p:grpSpPr>
                <a:xfrm>
                  <a:off x="6541860" y="3962280"/>
                  <a:ext cx="2297160" cy="425880"/>
                  <a:chOff x="6541860" y="3962280"/>
                  <a:chExt cx="2297160" cy="425880"/>
                </a:xfrm>
              </p:grpSpPr>
              <mc:AlternateContent xmlns:mc="http://schemas.openxmlformats.org/markup-compatibility/2006" xmlns:p14="http://schemas.microsoft.com/office/powerpoint/2010/main">
                <mc:Choice Requires="p14">
                  <p:contentPart p14:bwMode="auto" r:id="rId238">
                    <p14:nvContentPartPr>
                      <p14:cNvPr id="123" name="Freihand 122">
                        <a:extLst>
                          <a:ext uri="{FF2B5EF4-FFF2-40B4-BE49-F238E27FC236}">
                            <a16:creationId xmlns:a16="http://schemas.microsoft.com/office/drawing/2014/main" id="{B6486A89-DDEE-4E8A-8CD3-EF5A7C549D2F}"/>
                          </a:ext>
                        </a:extLst>
                      </p14:cNvPr>
                      <p14:cNvContentPartPr/>
                      <p14:nvPr/>
                    </p14:nvContentPartPr>
                    <p14:xfrm>
                      <a:off x="6541860" y="3998280"/>
                      <a:ext cx="432720" cy="389880"/>
                    </p14:xfrm>
                  </p:contentPart>
                </mc:Choice>
                <mc:Fallback xmlns="">
                  <p:pic>
                    <p:nvPicPr>
                      <p:cNvPr id="297" name="Freihand 296"/>
                      <p:cNvPicPr/>
                      <p:nvPr/>
                    </p:nvPicPr>
                    <p:blipFill>
                      <a:blip r:embed="rId239"/>
                      <a:stretch>
                        <a:fillRect/>
                      </a:stretch>
                    </p:blipFill>
                    <p:spPr>
                      <a:xfrm>
                        <a:off x="6519145" y="3959868"/>
                        <a:ext cx="478150" cy="466223"/>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4" name="Freihand 123">
                        <a:extLst>
                          <a:ext uri="{FF2B5EF4-FFF2-40B4-BE49-F238E27FC236}">
                            <a16:creationId xmlns:a16="http://schemas.microsoft.com/office/drawing/2014/main" id="{3FCCB63A-7566-47ED-BD7A-268D7B509367}"/>
                          </a:ext>
                        </a:extLst>
                      </p14:cNvPr>
                      <p14:cNvContentPartPr/>
                      <p14:nvPr/>
                    </p14:nvContentPartPr>
                    <p14:xfrm>
                      <a:off x="7033620" y="3962280"/>
                      <a:ext cx="131760" cy="376560"/>
                    </p14:xfrm>
                  </p:contentPart>
                </mc:Choice>
                <mc:Fallback xmlns="">
                  <p:pic>
                    <p:nvPicPr>
                      <p:cNvPr id="300" name="Freihand 299"/>
                      <p:cNvPicPr/>
                      <p:nvPr/>
                    </p:nvPicPr>
                    <p:blipFill>
                      <a:blip r:embed="rId241"/>
                      <a:stretch>
                        <a:fillRect/>
                      </a:stretch>
                    </p:blipFill>
                    <p:spPr>
                      <a:xfrm>
                        <a:off x="7011471" y="3924336"/>
                        <a:ext cx="176627" cy="452448"/>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5" name="Freihand 124">
                        <a:extLst>
                          <a:ext uri="{FF2B5EF4-FFF2-40B4-BE49-F238E27FC236}">
                            <a16:creationId xmlns:a16="http://schemas.microsoft.com/office/drawing/2014/main" id="{AE6BB237-FCAC-4868-AAA4-39C902DB9269}"/>
                          </a:ext>
                        </a:extLst>
                      </p14:cNvPr>
                      <p14:cNvContentPartPr/>
                      <p14:nvPr/>
                    </p14:nvContentPartPr>
                    <p14:xfrm>
                      <a:off x="7188060" y="4000080"/>
                      <a:ext cx="1345320" cy="345960"/>
                    </p14:xfrm>
                  </p:contentPart>
                </mc:Choice>
                <mc:Fallback xmlns="">
                  <p:pic>
                    <p:nvPicPr>
                      <p:cNvPr id="302" name="Freihand 301"/>
                      <p:cNvPicPr/>
                      <p:nvPr/>
                    </p:nvPicPr>
                    <p:blipFill>
                      <a:blip r:embed="rId243"/>
                      <a:stretch>
                        <a:fillRect/>
                      </a:stretch>
                    </p:blipFill>
                    <p:spPr>
                      <a:xfrm>
                        <a:off x="7165335" y="3962173"/>
                        <a:ext cx="1390202" cy="421774"/>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6" name="Freihand 125">
                        <a:extLst>
                          <a:ext uri="{FF2B5EF4-FFF2-40B4-BE49-F238E27FC236}">
                            <a16:creationId xmlns:a16="http://schemas.microsoft.com/office/drawing/2014/main" id="{3F8E9ADD-B2C1-4059-95E9-BC1DCBBD9F2C}"/>
                          </a:ext>
                        </a:extLst>
                      </p14:cNvPr>
                      <p14:cNvContentPartPr/>
                      <p14:nvPr/>
                    </p14:nvContentPartPr>
                    <p14:xfrm>
                      <a:off x="8633460" y="4158840"/>
                      <a:ext cx="205560" cy="165240"/>
                    </p14:xfrm>
                  </p:contentPart>
                </mc:Choice>
                <mc:Fallback xmlns="">
                  <p:pic>
                    <p:nvPicPr>
                      <p:cNvPr id="305" name="Freihand 304"/>
                      <p:cNvPicPr/>
                      <p:nvPr/>
                    </p:nvPicPr>
                    <p:blipFill>
                      <a:blip r:embed="rId245"/>
                      <a:stretch>
                        <a:fillRect/>
                      </a:stretch>
                    </p:blipFill>
                    <p:spPr>
                      <a:xfrm>
                        <a:off x="8610683" y="4120892"/>
                        <a:ext cx="250544" cy="241615"/>
                      </a:xfrm>
                      <a:prstGeom prst="rect">
                        <a:avLst/>
                      </a:prstGeom>
                    </p:spPr>
                  </p:pic>
                </mc:Fallback>
              </mc:AlternateContent>
            </p:grpSp>
          </p:grpSp>
        </p:grpSp>
      </p:grpSp>
      <p:grpSp>
        <p:nvGrpSpPr>
          <p:cNvPr id="133" name="Gruppieren 132">
            <a:extLst>
              <a:ext uri="{FF2B5EF4-FFF2-40B4-BE49-F238E27FC236}">
                <a16:creationId xmlns:a16="http://schemas.microsoft.com/office/drawing/2014/main" id="{5EC76EDC-FD0B-48CF-BF1E-0BA83BC4AAA2}"/>
              </a:ext>
              <a:ext uri="{C183D7F6-B498-43B3-948B-1728B52AA6E4}">
                <adec:decorative xmlns:adec="http://schemas.microsoft.com/office/drawing/2017/decorative" val="1"/>
              </a:ext>
            </a:extLst>
          </p:cNvPr>
          <p:cNvGrpSpPr/>
          <p:nvPr/>
        </p:nvGrpSpPr>
        <p:grpSpPr>
          <a:xfrm>
            <a:off x="6969840" y="4347197"/>
            <a:ext cx="1619312" cy="1619476"/>
            <a:chOff x="5637929" y="4787955"/>
            <a:chExt cx="2097628" cy="2097841"/>
          </a:xfrm>
        </p:grpSpPr>
        <p:grpSp>
          <p:nvGrpSpPr>
            <p:cNvPr id="134" name="Gruppieren 133">
              <a:extLst>
                <a:ext uri="{FF2B5EF4-FFF2-40B4-BE49-F238E27FC236}">
                  <a16:creationId xmlns:a16="http://schemas.microsoft.com/office/drawing/2014/main" id="{F1DB71A3-6703-4560-A7AA-C006F56E496E}"/>
                </a:ext>
              </a:extLst>
            </p:cNvPr>
            <p:cNvGrpSpPr/>
            <p:nvPr/>
          </p:nvGrpSpPr>
          <p:grpSpPr>
            <a:xfrm>
              <a:off x="5637929" y="4787955"/>
              <a:ext cx="2097628" cy="2097841"/>
              <a:chOff x="5780498" y="4736611"/>
              <a:chExt cx="1671358" cy="1671527"/>
            </a:xfrm>
          </p:grpSpPr>
          <p:grpSp>
            <p:nvGrpSpPr>
              <p:cNvPr id="136" name="Gruppieren 135">
                <a:extLst>
                  <a:ext uri="{FF2B5EF4-FFF2-40B4-BE49-F238E27FC236}">
                    <a16:creationId xmlns:a16="http://schemas.microsoft.com/office/drawing/2014/main" id="{E55D3C53-DB81-4D79-A947-E15056DEA0E2}"/>
                  </a:ext>
                </a:extLst>
              </p:cNvPr>
              <p:cNvGrpSpPr/>
              <p:nvPr/>
            </p:nvGrpSpPr>
            <p:grpSpPr>
              <a:xfrm>
                <a:off x="5780498" y="4736611"/>
                <a:ext cx="1671358" cy="1671527"/>
                <a:chOff x="5531195" y="4956788"/>
                <a:chExt cx="1671358" cy="1671527"/>
              </a:xfrm>
            </p:grpSpPr>
            <mc:AlternateContent xmlns:mc="http://schemas.openxmlformats.org/markup-compatibility/2006" xmlns:p14="http://schemas.microsoft.com/office/powerpoint/2010/main">
              <mc:Choice Requires="p14">
                <p:contentPart p14:bwMode="auto" r:id="rId246">
                  <p14:nvContentPartPr>
                    <p14:cNvPr id="138" name="Freihand 137">
                      <a:extLst>
                        <a:ext uri="{FF2B5EF4-FFF2-40B4-BE49-F238E27FC236}">
                          <a16:creationId xmlns:a16="http://schemas.microsoft.com/office/drawing/2014/main" id="{CF38BC7D-4915-41F5-96B1-BA1B67E52673}"/>
                        </a:ext>
                      </a:extLst>
                    </p14:cNvPr>
                    <p14:cNvContentPartPr/>
                    <p14:nvPr/>
                  </p14:nvContentPartPr>
                  <p14:xfrm>
                    <a:off x="5531195" y="4956788"/>
                    <a:ext cx="1429730" cy="56085"/>
                  </p14:xfrm>
                </p:contentPart>
              </mc:Choice>
              <mc:Fallback xmlns="">
                <p:pic>
                  <p:nvPicPr>
                    <p:cNvPr id="204" name="Freihand 203"/>
                    <p:cNvPicPr/>
                    <p:nvPr/>
                  </p:nvPicPr>
                  <p:blipFill>
                    <a:blip r:embed="rId247"/>
                    <a:stretch>
                      <a:fillRect/>
                    </a:stretch>
                  </p:blipFill>
                  <p:spPr>
                    <a:xfrm>
                      <a:off x="5516333" y="4927446"/>
                      <a:ext cx="1459454" cy="11477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9" name="Freihand 138">
                      <a:extLst>
                        <a:ext uri="{FF2B5EF4-FFF2-40B4-BE49-F238E27FC236}">
                          <a16:creationId xmlns:a16="http://schemas.microsoft.com/office/drawing/2014/main" id="{721BCF6B-7655-4E96-AE8D-8581B63931F6}"/>
                        </a:ext>
                      </a:extLst>
                    </p14:cNvPr>
                    <p14:cNvContentPartPr/>
                    <p14:nvPr/>
                  </p14:nvContentPartPr>
                  <p14:xfrm>
                    <a:off x="5812901" y="4987315"/>
                    <a:ext cx="1389652" cy="1641000"/>
                  </p14:xfrm>
                </p:contentPart>
              </mc:Choice>
              <mc:Fallback xmlns="">
                <p:pic>
                  <p:nvPicPr>
                    <p:cNvPr id="205" name="Freihand 204"/>
                    <p:cNvPicPr/>
                    <p:nvPr/>
                  </p:nvPicPr>
                  <p:blipFill>
                    <a:blip r:embed="rId249"/>
                    <a:stretch>
                      <a:fillRect/>
                    </a:stretch>
                  </p:blipFill>
                  <p:spPr>
                    <a:xfrm>
                      <a:off x="5798038" y="4957958"/>
                      <a:ext cx="1419377" cy="1699713"/>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0" name="Freihand 139">
                      <a:extLst>
                        <a:ext uri="{FF2B5EF4-FFF2-40B4-BE49-F238E27FC236}">
                          <a16:creationId xmlns:a16="http://schemas.microsoft.com/office/drawing/2014/main" id="{CCDE6051-92CE-4FE4-AB7B-9D0B04F6D733}"/>
                        </a:ext>
                      </a:extLst>
                    </p14:cNvPr>
                    <p14:cNvContentPartPr/>
                    <p14:nvPr/>
                  </p14:nvContentPartPr>
                  <p14:xfrm>
                    <a:off x="5539908" y="4972406"/>
                    <a:ext cx="413266" cy="1579236"/>
                  </p14:xfrm>
                </p:contentPart>
              </mc:Choice>
              <mc:Fallback xmlns="">
                <p:pic>
                  <p:nvPicPr>
                    <p:cNvPr id="187" name="Freihand 186"/>
                    <p:cNvPicPr/>
                    <p:nvPr/>
                  </p:nvPicPr>
                  <p:blipFill>
                    <a:blip r:embed="rId251"/>
                    <a:stretch>
                      <a:fillRect/>
                    </a:stretch>
                  </p:blipFill>
                  <p:spPr>
                    <a:xfrm>
                      <a:off x="5525042" y="4943051"/>
                      <a:ext cx="442997" cy="163794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1" name="Freihand 140">
                      <a:extLst>
                        <a:ext uri="{FF2B5EF4-FFF2-40B4-BE49-F238E27FC236}">
                          <a16:creationId xmlns:a16="http://schemas.microsoft.com/office/drawing/2014/main" id="{1058E420-EC7C-4DE2-B561-F4B986632FD1}"/>
                        </a:ext>
                      </a:extLst>
                    </p14:cNvPr>
                    <p14:cNvContentPartPr/>
                    <p14:nvPr/>
                  </p14:nvContentPartPr>
                  <p14:xfrm>
                    <a:off x="6568742" y="6338243"/>
                    <a:ext cx="470187" cy="115008"/>
                  </p14:xfrm>
                </p:contentPart>
              </mc:Choice>
              <mc:Fallback xmlns="">
                <p:pic>
                  <p:nvPicPr>
                    <p:cNvPr id="190" name="Freihand 189"/>
                    <p:cNvPicPr/>
                    <p:nvPr/>
                  </p:nvPicPr>
                  <p:blipFill>
                    <a:blip r:embed="rId253"/>
                    <a:stretch>
                      <a:fillRect/>
                    </a:stretch>
                  </p:blipFill>
                  <p:spPr>
                    <a:xfrm>
                      <a:off x="6553874" y="6308840"/>
                      <a:ext cx="499922" cy="174187"/>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2" name="Freihand 141">
                      <a:extLst>
                        <a:ext uri="{FF2B5EF4-FFF2-40B4-BE49-F238E27FC236}">
                          <a16:creationId xmlns:a16="http://schemas.microsoft.com/office/drawing/2014/main" id="{516AAA56-B76E-4B34-B8F8-79B912CAD3E1}"/>
                        </a:ext>
                      </a:extLst>
                    </p14:cNvPr>
                    <p14:cNvContentPartPr/>
                    <p14:nvPr/>
                  </p14:nvContentPartPr>
                  <p14:xfrm>
                    <a:off x="6102203" y="6089113"/>
                    <a:ext cx="298260" cy="36562"/>
                  </p14:xfrm>
                </p:contentPart>
              </mc:Choice>
              <mc:Fallback xmlns="">
                <p:pic>
                  <p:nvPicPr>
                    <p:cNvPr id="280" name="Freihand 279"/>
                    <p:cNvPicPr/>
                    <p:nvPr/>
                  </p:nvPicPr>
                  <p:blipFill>
                    <a:blip r:embed="rId255"/>
                    <a:stretch>
                      <a:fillRect/>
                    </a:stretch>
                  </p:blipFill>
                  <p:spPr>
                    <a:xfrm>
                      <a:off x="6087346" y="6059937"/>
                      <a:ext cx="327975" cy="95283"/>
                    </a:xfrm>
                    <a:prstGeom prst="rect">
                      <a:avLst/>
                    </a:prstGeom>
                  </p:spPr>
                </p:pic>
              </mc:Fallback>
            </mc:AlternateContent>
            <p:grpSp>
              <p:nvGrpSpPr>
                <p:cNvPr id="143" name="Gruppieren 142">
                  <a:extLst>
                    <a:ext uri="{FF2B5EF4-FFF2-40B4-BE49-F238E27FC236}">
                      <a16:creationId xmlns:a16="http://schemas.microsoft.com/office/drawing/2014/main" id="{9B3F3693-7E97-4B8E-85C8-ACC6A4E352C1}"/>
                    </a:ext>
                  </a:extLst>
                </p:cNvPr>
                <p:cNvGrpSpPr/>
                <p:nvPr/>
              </p:nvGrpSpPr>
              <p:grpSpPr>
                <a:xfrm>
                  <a:off x="5928899" y="5150935"/>
                  <a:ext cx="1032437" cy="362418"/>
                  <a:chOff x="7530011" y="4723968"/>
                  <a:chExt cx="1109226" cy="389374"/>
                </a:xfrm>
              </p:grpSpPr>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E6E1FBE0-1AB4-47D0-9EE7-1462E49667CA}"/>
                          </a:ext>
                        </a:extLst>
                      </p14:cNvPr>
                      <p14:cNvContentPartPr/>
                      <p14:nvPr/>
                    </p14:nvContentPartPr>
                    <p14:xfrm>
                      <a:off x="7530011" y="4723968"/>
                      <a:ext cx="196260" cy="221192"/>
                    </p14:xfrm>
                  </p:contentPart>
                </mc:Choice>
                <mc:Fallback xmlns="">
                  <p:pic>
                    <p:nvPicPr>
                      <p:cNvPr id="282" name="Freihand 281"/>
                      <p:cNvPicPr/>
                      <p:nvPr/>
                    </p:nvPicPr>
                    <p:blipFill>
                      <a:blip r:embed="rId257"/>
                      <a:stretch>
                        <a:fillRect/>
                      </a:stretch>
                    </p:blipFill>
                    <p:spPr>
                      <a:xfrm>
                        <a:off x="7514055" y="4692426"/>
                        <a:ext cx="228172" cy="284276"/>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876A0627-33F3-4961-A0C0-FBA6FB0EB651}"/>
                          </a:ext>
                        </a:extLst>
                      </p14:cNvPr>
                      <p14:cNvContentPartPr/>
                      <p14:nvPr/>
                    </p14:nvContentPartPr>
                    <p14:xfrm>
                      <a:off x="7680716" y="4805199"/>
                      <a:ext cx="355077" cy="133097"/>
                    </p14:xfrm>
                  </p:contentPart>
                </mc:Choice>
                <mc:Fallback xmlns="">
                  <p:pic>
                    <p:nvPicPr>
                      <p:cNvPr id="283" name="Freihand 282"/>
                      <p:cNvPicPr/>
                      <p:nvPr/>
                    </p:nvPicPr>
                    <p:blipFill>
                      <a:blip r:embed="rId259"/>
                      <a:stretch>
                        <a:fillRect/>
                      </a:stretch>
                    </p:blipFill>
                    <p:spPr>
                      <a:xfrm>
                        <a:off x="7664757" y="4773623"/>
                        <a:ext cx="386994" cy="196248"/>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722FAF64-5537-4F7C-AA36-BDB075701DF3}"/>
                          </a:ext>
                        </a:extLst>
                      </p14:cNvPr>
                      <p14:cNvContentPartPr/>
                      <p14:nvPr/>
                    </p14:nvContentPartPr>
                    <p14:xfrm>
                      <a:off x="8050146" y="4783079"/>
                      <a:ext cx="267088" cy="139580"/>
                    </p14:xfrm>
                  </p:contentPart>
                </mc:Choice>
                <mc:Fallback xmlns="">
                  <p:pic>
                    <p:nvPicPr>
                      <p:cNvPr id="284" name="Freihand 283"/>
                      <p:cNvPicPr/>
                      <p:nvPr/>
                    </p:nvPicPr>
                    <p:blipFill>
                      <a:blip r:embed="rId261"/>
                      <a:stretch>
                        <a:fillRect/>
                      </a:stretch>
                    </p:blipFill>
                    <p:spPr>
                      <a:xfrm>
                        <a:off x="8034177" y="4751175"/>
                        <a:ext cx="299027" cy="203388"/>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F941075E-4246-4418-B6EE-803FDD5F25ED}"/>
                          </a:ext>
                        </a:extLst>
                      </p14:cNvPr>
                      <p14:cNvContentPartPr/>
                      <p14:nvPr/>
                    </p14:nvContentPartPr>
                    <p14:xfrm>
                      <a:off x="8321290" y="4820453"/>
                      <a:ext cx="176915" cy="122037"/>
                    </p14:xfrm>
                  </p:contentPart>
                </mc:Choice>
                <mc:Fallback xmlns="">
                  <p:pic>
                    <p:nvPicPr>
                      <p:cNvPr id="285" name="Freihand 284"/>
                      <p:cNvPicPr/>
                      <p:nvPr/>
                    </p:nvPicPr>
                    <p:blipFill>
                      <a:blip r:embed="rId263"/>
                      <a:stretch>
                        <a:fillRect/>
                      </a:stretch>
                    </p:blipFill>
                    <p:spPr>
                      <a:xfrm>
                        <a:off x="8305316" y="4788947"/>
                        <a:ext cx="208864" cy="18505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E7E35E05-B59F-44BA-9E5F-240C48CBA55F}"/>
                          </a:ext>
                        </a:extLst>
                      </p14:cNvPr>
                      <p14:cNvContentPartPr/>
                      <p14:nvPr/>
                    </p14:nvContentPartPr>
                    <p14:xfrm>
                      <a:off x="8506629" y="4805199"/>
                      <a:ext cx="132608" cy="308143"/>
                    </p14:xfrm>
                  </p:contentPart>
                </mc:Choice>
                <mc:Fallback xmlns="">
                  <p:pic>
                    <p:nvPicPr>
                      <p:cNvPr id="286" name="Freihand 285"/>
                      <p:cNvPicPr/>
                      <p:nvPr/>
                    </p:nvPicPr>
                    <p:blipFill>
                      <a:blip r:embed="rId265"/>
                      <a:stretch>
                        <a:fillRect/>
                      </a:stretch>
                    </p:blipFill>
                    <p:spPr>
                      <a:xfrm>
                        <a:off x="8491098" y="4773625"/>
                        <a:ext cx="163669" cy="37129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44" name="Freihand 143">
                      <a:extLst>
                        <a:ext uri="{FF2B5EF4-FFF2-40B4-BE49-F238E27FC236}">
                          <a16:creationId xmlns:a16="http://schemas.microsoft.com/office/drawing/2014/main" id="{DCB861BF-A982-4861-AB3A-D626707D0385}"/>
                        </a:ext>
                      </a:extLst>
                    </p14:cNvPr>
                    <p14:cNvContentPartPr/>
                    <p14:nvPr/>
                  </p14:nvContentPartPr>
                  <p14:xfrm>
                    <a:off x="6612252" y="6051720"/>
                    <a:ext cx="392041" cy="43225"/>
                  </p14:xfrm>
                </p:contentPart>
              </mc:Choice>
              <mc:Fallback xmlns="">
                <p:pic>
                  <p:nvPicPr>
                    <p:cNvPr id="287" name="Freihand 286"/>
                    <p:cNvPicPr/>
                    <p:nvPr/>
                  </p:nvPicPr>
                  <p:blipFill>
                    <a:blip r:embed="rId267"/>
                    <a:stretch>
                      <a:fillRect/>
                    </a:stretch>
                  </p:blipFill>
                  <p:spPr>
                    <a:xfrm>
                      <a:off x="6597388" y="6022282"/>
                      <a:ext cx="421769" cy="102473"/>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5" name="Freihand 144">
                      <a:extLst>
                        <a:ext uri="{FF2B5EF4-FFF2-40B4-BE49-F238E27FC236}">
                          <a16:creationId xmlns:a16="http://schemas.microsoft.com/office/drawing/2014/main" id="{C487791F-0D08-4710-B5EF-1E42E369F34F}"/>
                        </a:ext>
                      </a:extLst>
                    </p14:cNvPr>
                    <p14:cNvContentPartPr/>
                    <p14:nvPr/>
                  </p14:nvContentPartPr>
                  <p14:xfrm>
                    <a:off x="6064103" y="5692873"/>
                    <a:ext cx="298260" cy="36562"/>
                  </p14:xfrm>
                </p:contentPart>
              </mc:Choice>
              <mc:Fallback xmlns="">
                <p:pic>
                  <p:nvPicPr>
                    <p:cNvPr id="288" name="Freihand 287"/>
                    <p:cNvPicPr/>
                    <p:nvPr/>
                  </p:nvPicPr>
                  <p:blipFill>
                    <a:blip r:embed="rId269"/>
                    <a:stretch>
                      <a:fillRect/>
                    </a:stretch>
                  </p:blipFill>
                  <p:spPr>
                    <a:xfrm>
                      <a:off x="6049246" y="5663400"/>
                      <a:ext cx="327975" cy="95509"/>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6" name="Freihand 145">
                      <a:extLst>
                        <a:ext uri="{FF2B5EF4-FFF2-40B4-BE49-F238E27FC236}">
                          <a16:creationId xmlns:a16="http://schemas.microsoft.com/office/drawing/2014/main" id="{73B299EA-4755-48EA-8F1A-53F80F18EC5A}"/>
                        </a:ext>
                      </a:extLst>
                    </p14:cNvPr>
                    <p14:cNvContentPartPr/>
                    <p14:nvPr/>
                  </p14:nvContentPartPr>
                  <p14:xfrm>
                    <a:off x="6574152" y="5655480"/>
                    <a:ext cx="392041" cy="43225"/>
                  </p14:xfrm>
                </p:contentPart>
              </mc:Choice>
              <mc:Fallback xmlns="">
                <p:pic>
                  <p:nvPicPr>
                    <p:cNvPr id="289" name="Freihand 288"/>
                    <p:cNvPicPr/>
                    <p:nvPr/>
                  </p:nvPicPr>
                  <p:blipFill>
                    <a:blip r:embed="rId271"/>
                    <a:stretch>
                      <a:fillRect/>
                    </a:stretch>
                  </p:blipFill>
                  <p:spPr>
                    <a:xfrm>
                      <a:off x="6559288" y="5625924"/>
                      <a:ext cx="421398" cy="101967"/>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7" name="Freihand 146">
                      <a:extLst>
                        <a:ext uri="{FF2B5EF4-FFF2-40B4-BE49-F238E27FC236}">
                          <a16:creationId xmlns:a16="http://schemas.microsoft.com/office/drawing/2014/main" id="{A3EE095B-FBAC-442F-8D38-0BE86B0E54D9}"/>
                        </a:ext>
                      </a:extLst>
                    </p14:cNvPr>
                    <p14:cNvContentPartPr/>
                    <p14:nvPr/>
                  </p14:nvContentPartPr>
                  <p14:xfrm>
                    <a:off x="6163913" y="5872443"/>
                    <a:ext cx="653441" cy="64959"/>
                  </p14:xfrm>
                </p:contentPart>
              </mc:Choice>
              <mc:Fallback xmlns="">
                <p:pic>
                  <p:nvPicPr>
                    <p:cNvPr id="290" name="Freihand 289"/>
                    <p:cNvPicPr/>
                    <p:nvPr/>
                  </p:nvPicPr>
                  <p:blipFill>
                    <a:blip r:embed="rId273"/>
                    <a:stretch>
                      <a:fillRect/>
                    </a:stretch>
                  </p:blipFill>
                  <p:spPr>
                    <a:xfrm>
                      <a:off x="6149054" y="5842747"/>
                      <a:ext cx="683160" cy="12435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8" name="Freihand 147">
                      <a:extLst>
                        <a:ext uri="{FF2B5EF4-FFF2-40B4-BE49-F238E27FC236}">
                          <a16:creationId xmlns:a16="http://schemas.microsoft.com/office/drawing/2014/main" id="{8053B3ED-FB29-4F4C-ADDD-67F3794AA7C9}"/>
                        </a:ext>
                      </a:extLst>
                    </p14:cNvPr>
                    <p14:cNvContentPartPr/>
                    <p14:nvPr/>
                  </p14:nvContentPartPr>
                  <p14:xfrm>
                    <a:off x="6936968" y="5854741"/>
                    <a:ext cx="200389" cy="47565"/>
                  </p14:xfrm>
                </p:contentPart>
              </mc:Choice>
              <mc:Fallback xmlns="">
                <p:pic>
                  <p:nvPicPr>
                    <p:cNvPr id="291" name="Freihand 290"/>
                    <p:cNvPicPr/>
                    <p:nvPr/>
                  </p:nvPicPr>
                  <p:blipFill>
                    <a:blip r:embed="rId275"/>
                    <a:stretch>
                      <a:fillRect/>
                    </a:stretch>
                  </p:blipFill>
                  <p:spPr>
                    <a:xfrm>
                      <a:off x="6922097" y="5825013"/>
                      <a:ext cx="230131" cy="10665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9" name="Freihand 148">
                      <a:extLst>
                        <a:ext uri="{FF2B5EF4-FFF2-40B4-BE49-F238E27FC236}">
                          <a16:creationId xmlns:a16="http://schemas.microsoft.com/office/drawing/2014/main" id="{03106D8F-F336-490D-8426-1577971E0F05}"/>
                        </a:ext>
                      </a:extLst>
                    </p14:cNvPr>
                    <p14:cNvContentPartPr/>
                    <p14:nvPr/>
                  </p14:nvContentPartPr>
                  <p14:xfrm>
                    <a:off x="6353663" y="5494753"/>
                    <a:ext cx="298260" cy="36562"/>
                  </p14:xfrm>
                </p:contentPart>
              </mc:Choice>
              <mc:Fallback xmlns="">
                <p:pic>
                  <p:nvPicPr>
                    <p:cNvPr id="292" name="Freihand 291"/>
                    <p:cNvPicPr/>
                    <p:nvPr/>
                  </p:nvPicPr>
                  <p:blipFill>
                    <a:blip r:embed="rId269"/>
                    <a:stretch>
                      <a:fillRect/>
                    </a:stretch>
                  </p:blipFill>
                  <p:spPr>
                    <a:xfrm>
                      <a:off x="6338806" y="5465280"/>
                      <a:ext cx="327975" cy="9550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137" name="Freihand 136">
                    <a:extLst>
                      <a:ext uri="{FF2B5EF4-FFF2-40B4-BE49-F238E27FC236}">
                        <a16:creationId xmlns:a16="http://schemas.microsoft.com/office/drawing/2014/main" id="{43794C23-791A-4129-BB7A-FB4E86CF0E87}"/>
                      </a:ext>
                    </a:extLst>
                  </p14:cNvPr>
                  <p14:cNvContentPartPr/>
                  <p14:nvPr/>
                </p14:nvContentPartPr>
                <p14:xfrm>
                  <a:off x="6556446" y="6142155"/>
                  <a:ext cx="200389" cy="47565"/>
                </p14:xfrm>
              </p:contentPart>
            </mc:Choice>
            <mc:Fallback xmlns="">
              <p:pic>
                <p:nvPicPr>
                  <p:cNvPr id="296" name="Freihand 295"/>
                  <p:cNvPicPr/>
                  <p:nvPr/>
                </p:nvPicPr>
                <p:blipFill>
                  <a:blip r:embed="rId278"/>
                  <a:stretch>
                    <a:fillRect/>
                  </a:stretch>
                </p:blipFill>
                <p:spPr>
                  <a:xfrm>
                    <a:off x="6541575" y="6112798"/>
                    <a:ext cx="230131" cy="10665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9">
              <p14:nvContentPartPr>
                <p14:cNvPr id="135" name="Freihand 134">
                  <a:extLst>
                    <a:ext uri="{FF2B5EF4-FFF2-40B4-BE49-F238E27FC236}">
                      <a16:creationId xmlns:a16="http://schemas.microsoft.com/office/drawing/2014/main" id="{6E9BCCFD-9669-4CDD-87C6-8D663E124723}"/>
                    </a:ext>
                  </a:extLst>
                </p14:cNvPr>
                <p14:cNvContentPartPr/>
                <p14:nvPr/>
              </p14:nvContentPartPr>
              <p14:xfrm>
                <a:off x="6754620" y="5016840"/>
                <a:ext cx="14760" cy="264240"/>
              </p14:xfrm>
            </p:contentPart>
          </mc:Choice>
          <mc:Fallback xmlns="">
            <p:pic>
              <p:nvPicPr>
                <p:cNvPr id="312" name="Freihand 311"/>
                <p:cNvPicPr/>
                <p:nvPr/>
              </p:nvPicPr>
              <p:blipFill>
                <a:blip r:embed="rId280"/>
                <a:stretch>
                  <a:fillRect/>
                </a:stretch>
              </p:blipFill>
              <p:spPr>
                <a:xfrm>
                  <a:off x="6736170" y="4979958"/>
                  <a:ext cx="51660" cy="338470"/>
                </a:xfrm>
                <a:prstGeom prst="rect">
                  <a:avLst/>
                </a:prstGeom>
              </p:spPr>
            </p:pic>
          </mc:Fallback>
        </mc:AlternateContent>
      </p:grpSp>
      <p:grpSp>
        <p:nvGrpSpPr>
          <p:cNvPr id="155" name="Gruppieren 154">
            <a:extLst>
              <a:ext uri="{FF2B5EF4-FFF2-40B4-BE49-F238E27FC236}">
                <a16:creationId xmlns:a16="http://schemas.microsoft.com/office/drawing/2014/main" id="{58CFD7A0-8F5C-4AE8-B9C3-AD1EA00C6ED6}"/>
              </a:ext>
              <a:ext uri="{C183D7F6-B498-43B3-948B-1728B52AA6E4}">
                <adec:decorative xmlns:adec="http://schemas.microsoft.com/office/drawing/2017/decorative" val="1"/>
              </a:ext>
            </a:extLst>
          </p:cNvPr>
          <p:cNvGrpSpPr/>
          <p:nvPr/>
        </p:nvGrpSpPr>
        <p:grpSpPr>
          <a:xfrm>
            <a:off x="5173223" y="5118965"/>
            <a:ext cx="1594108" cy="1422851"/>
            <a:chOff x="3649223" y="5118964"/>
            <a:chExt cx="1594108" cy="1422851"/>
          </a:xfrm>
        </p:grpSpPr>
        <p:grpSp>
          <p:nvGrpSpPr>
            <p:cNvPr id="156" name="Gruppieren 155">
              <a:extLst>
                <a:ext uri="{FF2B5EF4-FFF2-40B4-BE49-F238E27FC236}">
                  <a16:creationId xmlns:a16="http://schemas.microsoft.com/office/drawing/2014/main" id="{480FEF17-52AE-46FF-BBF2-0340D11641F3}"/>
                </a:ext>
              </a:extLst>
            </p:cNvPr>
            <p:cNvGrpSpPr/>
            <p:nvPr/>
          </p:nvGrpSpPr>
          <p:grpSpPr>
            <a:xfrm>
              <a:off x="4100836" y="5118964"/>
              <a:ext cx="402840" cy="867960"/>
              <a:chOff x="4100836" y="5118964"/>
              <a:chExt cx="402840" cy="867960"/>
            </a:xfrm>
          </p:grpSpPr>
          <mc:AlternateContent xmlns:mc="http://schemas.openxmlformats.org/markup-compatibility/2006" xmlns:p14="http://schemas.microsoft.com/office/powerpoint/2010/main">
            <mc:Choice Requires="p14">
              <p:contentPart p14:bwMode="auto" r:id="rId281">
                <p14:nvContentPartPr>
                  <p14:cNvPr id="168" name="Freihand 167">
                    <a:extLst>
                      <a:ext uri="{FF2B5EF4-FFF2-40B4-BE49-F238E27FC236}">
                        <a16:creationId xmlns:a16="http://schemas.microsoft.com/office/drawing/2014/main" id="{C3C08A8A-6C55-4A4F-8AEE-55734D7E734D}"/>
                      </a:ext>
                    </a:extLst>
                  </p14:cNvPr>
                  <p14:cNvContentPartPr/>
                  <p14:nvPr/>
                </p14:nvContentPartPr>
                <p14:xfrm flipH="1">
                  <a:off x="4287677" y="5118964"/>
                  <a:ext cx="45719" cy="773424"/>
                </p14:xfrm>
              </p:contentPart>
            </mc:Choice>
            <mc:Fallback xmlns="">
              <p:pic>
                <p:nvPicPr>
                  <p:cNvPr id="11" name="Freihand 10"/>
                  <p:cNvPicPr/>
                  <p:nvPr/>
                </p:nvPicPr>
                <p:blipFill>
                  <a:blip r:embed="rId282"/>
                  <a:stretch>
                    <a:fillRect/>
                  </a:stretch>
                </p:blipFill>
                <p:spPr>
                  <a:xfrm flipH="1">
                    <a:off x="4273277" y="5090519"/>
                    <a:ext cx="74518" cy="830315"/>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9" name="Freihand 168">
                    <a:extLst>
                      <a:ext uri="{FF2B5EF4-FFF2-40B4-BE49-F238E27FC236}">
                        <a16:creationId xmlns:a16="http://schemas.microsoft.com/office/drawing/2014/main" id="{5AEB2C49-2B18-4A61-B935-5DC17B4CB5BB}"/>
                      </a:ext>
                    </a:extLst>
                  </p14:cNvPr>
                  <p14:cNvContentPartPr/>
                  <p14:nvPr/>
                </p14:nvContentPartPr>
                <p14:xfrm>
                  <a:off x="4100836" y="5744284"/>
                  <a:ext cx="402840" cy="242640"/>
                </p14:xfrm>
              </p:contentPart>
            </mc:Choice>
            <mc:Fallback xmlns="">
              <p:pic>
                <p:nvPicPr>
                  <p:cNvPr id="12" name="Freihand 11"/>
                  <p:cNvPicPr/>
                  <p:nvPr/>
                </p:nvPicPr>
                <p:blipFill>
                  <a:blip r:embed="rId284"/>
                  <a:stretch>
                    <a:fillRect/>
                  </a:stretch>
                </p:blipFill>
                <p:spPr>
                  <a:xfrm>
                    <a:off x="4086436" y="5715484"/>
                    <a:ext cx="431640" cy="299880"/>
                  </a:xfrm>
                  <a:prstGeom prst="rect">
                    <a:avLst/>
                  </a:prstGeom>
                </p:spPr>
              </p:pic>
            </mc:Fallback>
          </mc:AlternateContent>
        </p:grpSp>
        <p:grpSp>
          <p:nvGrpSpPr>
            <p:cNvPr id="157" name="Gruppieren 156">
              <a:extLst>
                <a:ext uri="{FF2B5EF4-FFF2-40B4-BE49-F238E27FC236}">
                  <a16:creationId xmlns:a16="http://schemas.microsoft.com/office/drawing/2014/main" id="{D9A716ED-8667-4BC8-8B3B-747F0ED4CC67}"/>
                </a:ext>
              </a:extLst>
            </p:cNvPr>
            <p:cNvGrpSpPr/>
            <p:nvPr/>
          </p:nvGrpSpPr>
          <p:grpSpPr>
            <a:xfrm>
              <a:off x="3649223" y="6133935"/>
              <a:ext cx="163440" cy="407880"/>
              <a:chOff x="3961740" y="6061110"/>
              <a:chExt cx="163440" cy="407880"/>
            </a:xfrm>
          </p:grpSpPr>
          <mc:AlternateContent xmlns:mc="http://schemas.openxmlformats.org/markup-compatibility/2006" xmlns:p14="http://schemas.microsoft.com/office/powerpoint/2010/main">
            <mc:Choice Requires="p14">
              <p:contentPart p14:bwMode="auto" r:id="rId285">
                <p14:nvContentPartPr>
                  <p14:cNvPr id="166" name="Freihand 165">
                    <a:extLst>
                      <a:ext uri="{FF2B5EF4-FFF2-40B4-BE49-F238E27FC236}">
                        <a16:creationId xmlns:a16="http://schemas.microsoft.com/office/drawing/2014/main" id="{8BD75141-C1E5-4A81-A6AA-0DAB4CFE3162}"/>
                      </a:ext>
                    </a:extLst>
                  </p14:cNvPr>
                  <p14:cNvContentPartPr/>
                  <p14:nvPr/>
                </p14:nvContentPartPr>
                <p14:xfrm>
                  <a:off x="3964980" y="6061110"/>
                  <a:ext cx="149760" cy="255600"/>
                </p14:xfrm>
              </p:contentPart>
            </mc:Choice>
            <mc:Fallback xmlns="">
              <p:pic>
                <p:nvPicPr>
                  <p:cNvPr id="14" name="Freihand 13"/>
                  <p:cNvPicPr/>
                  <p:nvPr/>
                </p:nvPicPr>
                <p:blipFill>
                  <a:blip r:embed="rId286"/>
                  <a:stretch>
                    <a:fillRect/>
                  </a:stretch>
                </p:blipFill>
                <p:spPr>
                  <a:xfrm>
                    <a:off x="3950580" y="6032670"/>
                    <a:ext cx="178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7" name="Freihand 166">
                    <a:extLst>
                      <a:ext uri="{FF2B5EF4-FFF2-40B4-BE49-F238E27FC236}">
                        <a16:creationId xmlns:a16="http://schemas.microsoft.com/office/drawing/2014/main" id="{278116DE-9843-4799-BC85-064D72E72059}"/>
                      </a:ext>
                    </a:extLst>
                  </p14:cNvPr>
                  <p14:cNvContentPartPr/>
                  <p14:nvPr/>
                </p14:nvContentPartPr>
                <p14:xfrm>
                  <a:off x="3961740" y="6219150"/>
                  <a:ext cx="163440" cy="249840"/>
                </p14:xfrm>
              </p:contentPart>
            </mc:Choice>
            <mc:Fallback xmlns="">
              <p:pic>
                <p:nvPicPr>
                  <p:cNvPr id="15" name="Freihand 14"/>
                  <p:cNvPicPr/>
                  <p:nvPr/>
                </p:nvPicPr>
                <p:blipFill>
                  <a:blip r:embed="rId288"/>
                  <a:stretch>
                    <a:fillRect/>
                  </a:stretch>
                </p:blipFill>
                <p:spPr>
                  <a:xfrm>
                    <a:off x="3947700" y="6190350"/>
                    <a:ext cx="191520" cy="307080"/>
                  </a:xfrm>
                  <a:prstGeom prst="rect">
                    <a:avLst/>
                  </a:prstGeom>
                </p:spPr>
              </p:pic>
            </mc:Fallback>
          </mc:AlternateContent>
        </p:grpSp>
        <p:grpSp>
          <p:nvGrpSpPr>
            <p:cNvPr id="158" name="Gruppieren 157">
              <a:extLst>
                <a:ext uri="{FF2B5EF4-FFF2-40B4-BE49-F238E27FC236}">
                  <a16:creationId xmlns:a16="http://schemas.microsoft.com/office/drawing/2014/main" id="{1D4F9E34-6518-4110-AB2F-6123D119DE96}"/>
                </a:ext>
              </a:extLst>
            </p:cNvPr>
            <p:cNvGrpSpPr/>
            <p:nvPr/>
          </p:nvGrpSpPr>
          <p:grpSpPr>
            <a:xfrm>
              <a:off x="3975160" y="6179184"/>
              <a:ext cx="1268171" cy="303126"/>
              <a:chOff x="4286100" y="6009990"/>
              <a:chExt cx="1980540" cy="473400"/>
            </a:xfrm>
          </p:grpSpPr>
          <mc:AlternateContent xmlns:mc="http://schemas.openxmlformats.org/markup-compatibility/2006" xmlns:p14="http://schemas.microsoft.com/office/powerpoint/2010/main">
            <mc:Choice Requires="p14">
              <p:contentPart p14:bwMode="auto" r:id="rId289">
                <p14:nvContentPartPr>
                  <p14:cNvPr id="159" name="Freihand 158">
                    <a:extLst>
                      <a:ext uri="{FF2B5EF4-FFF2-40B4-BE49-F238E27FC236}">
                        <a16:creationId xmlns:a16="http://schemas.microsoft.com/office/drawing/2014/main" id="{F79C5C0A-BAA5-4AD8-8BE7-AA7FB6312566}"/>
                      </a:ext>
                    </a:extLst>
                  </p14:cNvPr>
                  <p14:cNvContentPartPr/>
                  <p14:nvPr/>
                </p14:nvContentPartPr>
                <p14:xfrm>
                  <a:off x="4286100" y="6028710"/>
                  <a:ext cx="186120" cy="423720"/>
                </p14:xfrm>
              </p:contentPart>
            </mc:Choice>
            <mc:Fallback xmlns="">
              <p:pic>
                <p:nvPicPr>
                  <p:cNvPr id="17" name="Freihand 16"/>
                  <p:cNvPicPr/>
                  <p:nvPr/>
                </p:nvPicPr>
                <p:blipFill>
                  <a:blip r:embed="rId290"/>
                  <a:stretch>
                    <a:fillRect/>
                  </a:stretch>
                </p:blipFill>
                <p:spPr>
                  <a:xfrm>
                    <a:off x="4263608" y="5984315"/>
                    <a:ext cx="230541" cy="513072"/>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0" name="Freihand 159">
                    <a:extLst>
                      <a:ext uri="{FF2B5EF4-FFF2-40B4-BE49-F238E27FC236}">
                        <a16:creationId xmlns:a16="http://schemas.microsoft.com/office/drawing/2014/main" id="{F96A1254-F218-43A1-85CE-0D3193632457}"/>
                      </a:ext>
                    </a:extLst>
                  </p14:cNvPr>
                  <p14:cNvContentPartPr/>
                  <p14:nvPr/>
                </p14:nvContentPartPr>
                <p14:xfrm>
                  <a:off x="4541340" y="6034830"/>
                  <a:ext cx="272160" cy="448560"/>
                </p14:xfrm>
              </p:contentPart>
            </mc:Choice>
            <mc:Fallback xmlns="">
              <p:pic>
                <p:nvPicPr>
                  <p:cNvPr id="20" name="Freihand 19"/>
                  <p:cNvPicPr/>
                  <p:nvPr/>
                </p:nvPicPr>
                <p:blipFill>
                  <a:blip r:embed="rId292"/>
                  <a:stretch>
                    <a:fillRect/>
                  </a:stretch>
                </p:blipFill>
                <p:spPr>
                  <a:xfrm>
                    <a:off x="4518847" y="5990424"/>
                    <a:ext cx="317145" cy="537935"/>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1" name="Freihand 160">
                    <a:extLst>
                      <a:ext uri="{FF2B5EF4-FFF2-40B4-BE49-F238E27FC236}">
                        <a16:creationId xmlns:a16="http://schemas.microsoft.com/office/drawing/2014/main" id="{17CA71E0-2F02-4484-AB6C-FA421EF8D1FD}"/>
                      </a:ext>
                    </a:extLst>
                  </p14:cNvPr>
                  <p14:cNvContentPartPr/>
                  <p14:nvPr/>
                </p14:nvContentPartPr>
                <p14:xfrm>
                  <a:off x="4862820" y="6248670"/>
                  <a:ext cx="225360" cy="205200"/>
                </p14:xfrm>
              </p:contentPart>
            </mc:Choice>
            <mc:Fallback xmlns="">
              <p:pic>
                <p:nvPicPr>
                  <p:cNvPr id="21" name="Freihand 20"/>
                  <p:cNvPicPr/>
                  <p:nvPr/>
                </p:nvPicPr>
                <p:blipFill>
                  <a:blip r:embed="rId294"/>
                  <a:stretch>
                    <a:fillRect/>
                  </a:stretch>
                </p:blipFill>
                <p:spPr>
                  <a:xfrm>
                    <a:off x="4840284" y="6203695"/>
                    <a:ext cx="269869" cy="294588"/>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2" name="Freihand 161">
                    <a:extLst>
                      <a:ext uri="{FF2B5EF4-FFF2-40B4-BE49-F238E27FC236}">
                        <a16:creationId xmlns:a16="http://schemas.microsoft.com/office/drawing/2014/main" id="{E7B88455-6A81-4B02-87C3-9F2D0BFE702F}"/>
                      </a:ext>
                    </a:extLst>
                  </p14:cNvPr>
                  <p14:cNvContentPartPr/>
                  <p14:nvPr/>
                </p14:nvContentPartPr>
                <p14:xfrm>
                  <a:off x="5321640" y="6009990"/>
                  <a:ext cx="225360" cy="435600"/>
                </p14:xfrm>
              </p:contentPart>
            </mc:Choice>
            <mc:Fallback xmlns="">
              <p:pic>
                <p:nvPicPr>
                  <p:cNvPr id="23" name="Freihand 22"/>
                  <p:cNvPicPr/>
                  <p:nvPr/>
                </p:nvPicPr>
                <p:blipFill>
                  <a:blip r:embed="rId296"/>
                  <a:stretch>
                    <a:fillRect/>
                  </a:stretch>
                </p:blipFill>
                <p:spPr>
                  <a:xfrm>
                    <a:off x="5299160" y="5965530"/>
                    <a:ext cx="270320" cy="525084"/>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3" name="Freihand 162">
                    <a:extLst>
                      <a:ext uri="{FF2B5EF4-FFF2-40B4-BE49-F238E27FC236}">
                        <a16:creationId xmlns:a16="http://schemas.microsoft.com/office/drawing/2014/main" id="{953DEED5-A1C3-4BB8-AA57-7529F04F3AB8}"/>
                      </a:ext>
                    </a:extLst>
                  </p14:cNvPr>
                  <p14:cNvContentPartPr/>
                  <p14:nvPr/>
                </p14:nvContentPartPr>
                <p14:xfrm>
                  <a:off x="5554920" y="6234270"/>
                  <a:ext cx="218160" cy="157320"/>
                </p14:xfrm>
              </p:contentPart>
            </mc:Choice>
            <mc:Fallback xmlns="">
              <p:pic>
                <p:nvPicPr>
                  <p:cNvPr id="35" name="Freihand 34"/>
                  <p:cNvPicPr/>
                  <p:nvPr/>
                </p:nvPicPr>
                <p:blipFill>
                  <a:blip r:embed="rId298"/>
                  <a:stretch>
                    <a:fillRect/>
                  </a:stretch>
                </p:blipFill>
                <p:spPr>
                  <a:xfrm>
                    <a:off x="5532429" y="6189724"/>
                    <a:ext cx="263141" cy="246975"/>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4" name="Freihand 163">
                    <a:extLst>
                      <a:ext uri="{FF2B5EF4-FFF2-40B4-BE49-F238E27FC236}">
                        <a16:creationId xmlns:a16="http://schemas.microsoft.com/office/drawing/2014/main" id="{A51FF4D1-0ECB-4001-AEED-FE9EB0172009}"/>
                      </a:ext>
                    </a:extLst>
                  </p14:cNvPr>
                  <p14:cNvContentPartPr/>
                  <p14:nvPr/>
                </p14:nvContentPartPr>
                <p14:xfrm>
                  <a:off x="5822760" y="6063990"/>
                  <a:ext cx="138600" cy="396720"/>
                </p14:xfrm>
              </p:contentPart>
            </mc:Choice>
            <mc:Fallback xmlns="">
              <p:pic>
                <p:nvPicPr>
                  <p:cNvPr id="38" name="Freihand 37"/>
                  <p:cNvPicPr/>
                  <p:nvPr/>
                </p:nvPicPr>
                <p:blipFill>
                  <a:blip r:embed="rId300"/>
                  <a:stretch>
                    <a:fillRect/>
                  </a:stretch>
                </p:blipFill>
                <p:spPr>
                  <a:xfrm>
                    <a:off x="5800315" y="6019598"/>
                    <a:ext cx="182930" cy="486066"/>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5" name="Freihand 164">
                    <a:extLst>
                      <a:ext uri="{FF2B5EF4-FFF2-40B4-BE49-F238E27FC236}">
                        <a16:creationId xmlns:a16="http://schemas.microsoft.com/office/drawing/2014/main" id="{0D3DC18B-E1B8-4E5E-B369-1F3C2D388993}"/>
                      </a:ext>
                    </a:extLst>
                  </p14:cNvPr>
                  <p14:cNvContentPartPr/>
                  <p14:nvPr/>
                </p14:nvContentPartPr>
                <p14:xfrm>
                  <a:off x="6054960" y="6065790"/>
                  <a:ext cx="211680" cy="402480"/>
                </p14:xfrm>
              </p:contentPart>
            </mc:Choice>
            <mc:Fallback xmlns="">
              <p:pic>
                <p:nvPicPr>
                  <p:cNvPr id="39" name="Freihand 38"/>
                  <p:cNvPicPr/>
                  <p:nvPr/>
                </p:nvPicPr>
                <p:blipFill>
                  <a:blip r:embed="rId302"/>
                  <a:stretch>
                    <a:fillRect/>
                  </a:stretch>
                </p:blipFill>
                <p:spPr>
                  <a:xfrm>
                    <a:off x="6032501" y="6021382"/>
                    <a:ext cx="256599" cy="491858"/>
                  </a:xfrm>
                  <a:prstGeom prst="rect">
                    <a:avLst/>
                  </a:prstGeom>
                </p:spPr>
              </p:pic>
            </mc:Fallback>
          </mc:AlternateContent>
        </p:grpSp>
      </p:grpSp>
      <p:sp>
        <p:nvSpPr>
          <p:cNvPr id="3" name="Foliennummernplatzhalter 2">
            <a:extLst>
              <a:ext uri="{FF2B5EF4-FFF2-40B4-BE49-F238E27FC236}">
                <a16:creationId xmlns:a16="http://schemas.microsoft.com/office/drawing/2014/main" id="{98E22164-4F51-7334-95BF-98AB55E68D86}"/>
              </a:ext>
            </a:extLst>
          </p:cNvPr>
          <p:cNvSpPr>
            <a:spLocks noGrp="1"/>
          </p:cNvSpPr>
          <p:nvPr>
            <p:ph type="sldNum" sz="quarter" idx="12"/>
          </p:nvPr>
        </p:nvSpPr>
        <p:spPr/>
        <p:txBody>
          <a:bodyPr/>
          <a:lstStyle/>
          <a:p>
            <a:pPr>
              <a:defRPr/>
            </a:pPr>
            <a:fld id="{B6F15528-21DE-4FAA-801E-634DDDAF4B2B}" type="slidenum">
              <a:rPr lang="en-US" smtClean="0"/>
              <a:t>7</a:t>
            </a:fld>
            <a:endParaRPr lang="en-US"/>
          </a:p>
        </p:txBody>
      </p:sp>
    </p:spTree>
    <p:extLst>
      <p:ext uri="{BB962C8B-B14F-4D97-AF65-F5344CB8AC3E}">
        <p14:creationId xmlns:p14="http://schemas.microsoft.com/office/powerpoint/2010/main" val="27691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0.37986 -0.08055 L -3.33333E-6 -4.07407E-6 " pathEditMode="relative" rAng="0" ptsTypes="AA">
                                      <p:cBhvr>
                                        <p:cTn id="32" dur="2000" fill="hold"/>
                                        <p:tgtEl>
                                          <p:spTgt spid="29"/>
                                        </p:tgtEl>
                                        <p:attrNameLst>
                                          <p:attrName>ppt_x</p:attrName>
                                          <p:attrName>ppt_y</p:attrName>
                                        </p:attrNameLst>
                                      </p:cBhvr>
                                      <p:rCtr x="18993" y="4028"/>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0.32257 -0.09421 L 8.33333E-7 -2.96296E-6 " pathEditMode="relative" rAng="0" ptsTypes="AA">
                                      <p:cBhvr>
                                        <p:cTn id="46" dur="2000" fill="hold"/>
                                        <p:tgtEl>
                                          <p:spTgt spid="15"/>
                                        </p:tgtEl>
                                        <p:attrNameLst>
                                          <p:attrName>ppt_x</p:attrName>
                                          <p:attrName>ppt_y</p:attrName>
                                        </p:attrNameLst>
                                      </p:cBhvr>
                                      <p:rCtr x="-16128" y="4699"/>
                                    </p:animMotion>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04098 -0.04167 L -0.0302 -0.31065 " pathEditMode="relative" rAng="0" ptsTypes="AA">
                                      <p:cBhvr>
                                        <p:cTn id="52" dur="2000" fill="hold"/>
                                        <p:tgtEl>
                                          <p:spTgt spid="115"/>
                                        </p:tgtEl>
                                        <p:attrNameLst>
                                          <p:attrName>ppt_x</p:attrName>
                                          <p:attrName>ppt_y</p:attrName>
                                        </p:attrNameLst>
                                      </p:cBhvr>
                                      <p:rCtr x="-3559" y="-13449"/>
                                    </p:animMotion>
                                  </p:childTnLst>
                                </p:cTn>
                              </p:par>
                              <p:par>
                                <p:cTn id="53" presetID="6" presetClass="emph" presetSubtype="0" fill="hold" nodeType="withEffect">
                                  <p:stCondLst>
                                    <p:cond delay="0"/>
                                  </p:stCondLst>
                                  <p:childTnLst>
                                    <p:animScale>
                                      <p:cBhvr>
                                        <p:cTn id="54" dur="2000" fill="hold"/>
                                        <p:tgtEl>
                                          <p:spTgt spid="115"/>
                                        </p:tgtEl>
                                      </p:cBhvr>
                                      <p:by x="35000" y="35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ABE8-FF0C-46BE-A7F5-6FB2AFF13F08}"/>
              </a:ext>
            </a:extLst>
          </p:cNvPr>
          <p:cNvSpPr>
            <a:spLocks noGrp="1"/>
          </p:cNvSpPr>
          <p:nvPr>
            <p:ph type="title" idx="4294967295"/>
          </p:nvPr>
        </p:nvSpPr>
        <p:spPr>
          <a:xfrm>
            <a:off x="0" y="-1325563"/>
            <a:ext cx="7886700" cy="1325563"/>
          </a:xfrm>
          <a:prstGeom prst="rect">
            <a:avLst/>
          </a:prstGeom>
        </p:spPr>
        <p:txBody>
          <a:bodyPr/>
          <a:lstStyle/>
          <a:p>
            <a:r>
              <a:rPr lang="de-DE" dirty="0"/>
              <a:t>Nutzung von Werken in der Hochschullehre</a:t>
            </a:r>
          </a:p>
        </p:txBody>
      </p:sp>
      <p:pic>
        <p:nvPicPr>
          <p:cNvPr id="6" name="Grafik 5" descr="Darstellung, welche Materialien und welche nicht bzw. unter welchen Bedingungen in der Hochschullehre genutzt werden können. ">
            <a:extLst>
              <a:ext uri="{FF2B5EF4-FFF2-40B4-BE49-F238E27FC236}">
                <a16:creationId xmlns:a16="http://schemas.microsoft.com/office/drawing/2014/main" id="{EEE71F02-44DE-4209-A129-0485C5C08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92101"/>
            <a:ext cx="8499131" cy="5880100"/>
          </a:xfrm>
          <a:prstGeom prst="rect">
            <a:avLst/>
          </a:prstGeom>
        </p:spPr>
      </p:pic>
      <p:sp>
        <p:nvSpPr>
          <p:cNvPr id="3" name="Foliennummernplatzhalter 2">
            <a:extLst>
              <a:ext uri="{FF2B5EF4-FFF2-40B4-BE49-F238E27FC236}">
                <a16:creationId xmlns:a16="http://schemas.microsoft.com/office/drawing/2014/main" id="{012A8B0D-E391-8BAE-18EA-B597A8BC463E}"/>
              </a:ext>
            </a:extLst>
          </p:cNvPr>
          <p:cNvSpPr>
            <a:spLocks noGrp="1"/>
          </p:cNvSpPr>
          <p:nvPr>
            <p:ph type="sldNum" sz="quarter" idx="12"/>
          </p:nvPr>
        </p:nvSpPr>
        <p:spPr/>
        <p:txBody>
          <a:bodyPr/>
          <a:lstStyle/>
          <a:p>
            <a:pPr>
              <a:defRPr/>
            </a:pPr>
            <a:fld id="{B6F15528-21DE-4FAA-801E-634DDDAF4B2B}" type="slidenum">
              <a:rPr lang="en-US" smtClean="0"/>
              <a:t>8</a:t>
            </a:fld>
            <a:endParaRPr lang="en-US"/>
          </a:p>
        </p:txBody>
      </p:sp>
    </p:spTree>
    <p:extLst>
      <p:ext uri="{BB962C8B-B14F-4D97-AF65-F5344CB8AC3E}">
        <p14:creationId xmlns:p14="http://schemas.microsoft.com/office/powerpoint/2010/main" val="129656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B967D24-D591-42DF-AFA9-1CA699D33A4B}"/>
              </a:ext>
            </a:extLst>
          </p:cNvPr>
          <p:cNvSpPr>
            <a:spLocks noGrp="1"/>
          </p:cNvSpPr>
          <p:nvPr>
            <p:ph sz="half" idx="1"/>
          </p:nvPr>
        </p:nvSpPr>
        <p:spPr/>
        <p:txBody>
          <a:bodyPr/>
          <a:lstStyle/>
          <a:p>
            <a:r>
              <a:rPr lang="de-DE" sz="2200" dirty="0"/>
              <a:t>Gemeinnützige Organisation, gegründet 2001 in den USA</a:t>
            </a:r>
          </a:p>
          <a:p>
            <a:r>
              <a:rPr lang="de-DE" sz="2200" dirty="0"/>
              <a:t>Veröffentlicht Standard-Lizenzverträge, mit </a:t>
            </a:r>
            <a:r>
              <a:rPr lang="de-DE" sz="2200"/>
              <a:t>denen Urheber*nnen</a:t>
            </a:r>
            <a:r>
              <a:rPr lang="de-DE" sz="2200" dirty="0"/>
              <a:t> der Öffentlichkeit Nutzungsrechte gewähren können</a:t>
            </a:r>
          </a:p>
          <a:p>
            <a:r>
              <a:rPr lang="de-DE" sz="2200" dirty="0"/>
              <a:t>Lizenzen bauen auf geltendem Urheberrecht auf</a:t>
            </a:r>
          </a:p>
          <a:p>
            <a:r>
              <a:rPr lang="de-DE" sz="2200" dirty="0"/>
              <a:t>Von „alle Rechte vorbehalten“ zu „bestimmte Rechte eingeräumt“</a:t>
            </a:r>
          </a:p>
          <a:p>
            <a:pPr marL="268288" lvl="1" indent="-268288">
              <a:spcBef>
                <a:spcPts val="1000"/>
              </a:spcBef>
            </a:pPr>
            <a:r>
              <a:rPr lang="de-DE" sz="2200" dirty="0"/>
              <a:t>Bedeutet nicht, dass Urheber*</a:t>
            </a:r>
            <a:r>
              <a:rPr lang="de-DE" sz="2200" dirty="0" err="1"/>
              <a:t>nnen</a:t>
            </a:r>
            <a:r>
              <a:rPr lang="de-DE" sz="2200" dirty="0"/>
              <a:t> ihre Rechte aufgeben oder dass mit einem Werk völlig frei verfahren werden kann</a:t>
            </a:r>
          </a:p>
          <a:p>
            <a:r>
              <a:rPr lang="de-DE" sz="2200" dirty="0"/>
              <a:t>CC-Lizenzen einfach zu verstehen, auch für Nicht-Jurist*innen</a:t>
            </a:r>
          </a:p>
          <a:p>
            <a:r>
              <a:rPr lang="de-DE" sz="2200" dirty="0"/>
              <a:t>Rechtssicher und international anerkannt</a:t>
            </a:r>
          </a:p>
          <a:p>
            <a:endParaRPr lang="de-DE" dirty="0"/>
          </a:p>
        </p:txBody>
      </p:sp>
      <p:sp>
        <p:nvSpPr>
          <p:cNvPr id="3" name="Titel 2">
            <a:extLst>
              <a:ext uri="{FF2B5EF4-FFF2-40B4-BE49-F238E27FC236}">
                <a16:creationId xmlns:a16="http://schemas.microsoft.com/office/drawing/2014/main" id="{FBE36736-CFD0-4DD0-B962-6FE6B77B47A5}"/>
              </a:ext>
            </a:extLst>
          </p:cNvPr>
          <p:cNvSpPr>
            <a:spLocks noGrp="1"/>
          </p:cNvSpPr>
          <p:nvPr>
            <p:ph type="title"/>
          </p:nvPr>
        </p:nvSpPr>
        <p:spPr/>
        <p:txBody>
          <a:bodyPr/>
          <a:lstStyle/>
          <a:p>
            <a:r>
              <a:rPr lang="de-DE" dirty="0"/>
              <a:t>Die Institution Creative Commons</a:t>
            </a:r>
          </a:p>
        </p:txBody>
      </p:sp>
      <p:sp>
        <p:nvSpPr>
          <p:cNvPr id="4" name="Foliennummernplatzhalter 3">
            <a:extLst>
              <a:ext uri="{FF2B5EF4-FFF2-40B4-BE49-F238E27FC236}">
                <a16:creationId xmlns:a16="http://schemas.microsoft.com/office/drawing/2014/main" id="{698C80A9-7251-E04F-FBF7-1051A0099923}"/>
              </a:ext>
            </a:extLst>
          </p:cNvPr>
          <p:cNvSpPr>
            <a:spLocks noGrp="1"/>
          </p:cNvSpPr>
          <p:nvPr>
            <p:ph type="sldNum" sz="quarter" idx="12"/>
          </p:nvPr>
        </p:nvSpPr>
        <p:spPr/>
        <p:txBody>
          <a:bodyPr/>
          <a:lstStyle/>
          <a:p>
            <a:pPr>
              <a:defRPr/>
            </a:pPr>
            <a:fld id="{833FA4B0-7731-EC49-88EA-B5E921ABE78A}" type="slidenum">
              <a:rPr lang="de-DE" smtClean="0"/>
              <a:t>9</a:t>
            </a:fld>
            <a:endParaRPr lang="de-DE"/>
          </a:p>
        </p:txBody>
      </p:sp>
    </p:spTree>
    <p:extLst>
      <p:ext uri="{BB962C8B-B14F-4D97-AF65-F5344CB8AC3E}">
        <p14:creationId xmlns:p14="http://schemas.microsoft.com/office/powerpoint/2010/main" val="100715623"/>
      </p:ext>
    </p:extLst>
  </p:cSld>
  <p:clrMapOvr>
    <a:masterClrMapping/>
  </p:clrMapOvr>
</p:sld>
</file>

<file path=ppt/theme/theme1.xml><?xml version="1.0" encoding="utf-8"?>
<a:theme xmlns:a="http://schemas.openxmlformats.org/drawingml/2006/main" name="Office">
  <a:themeElements>
    <a:clrScheme name="Benutzerdefiniert 2">
      <a:dk1>
        <a:srgbClr val="000000"/>
      </a:dk1>
      <a:lt1>
        <a:srgbClr val="FFFFFF"/>
      </a:lt1>
      <a:dk2>
        <a:srgbClr val="005176"/>
      </a:dk2>
      <a:lt2>
        <a:srgbClr val="005176"/>
      </a:lt2>
      <a:accent1>
        <a:srgbClr val="005176"/>
      </a:accent1>
      <a:accent2>
        <a:srgbClr val="00A1C0"/>
      </a:accent2>
      <a:accent3>
        <a:srgbClr val="00A1C0"/>
      </a:accent3>
      <a:accent4>
        <a:srgbClr val="E05A52"/>
      </a:accent4>
      <a:accent5>
        <a:srgbClr val="E05A52"/>
      </a:accent5>
      <a:accent6>
        <a:srgbClr val="E05A52"/>
      </a:accent6>
      <a:hlink>
        <a:srgbClr val="00A1C0"/>
      </a:hlink>
      <a:folHlink>
        <a:srgbClr val="E05A52"/>
      </a:folHlink>
    </a:clrScheme>
    <a:fontScheme name="UzK 2023">
      <a:majorFont>
        <a:latin typeface="Albert Sans"/>
        <a:ea typeface="Arial"/>
        <a:cs typeface="Arial"/>
      </a:majorFont>
      <a:minorFont>
        <a:latin typeface="Albert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996</Words>
  <Application>Microsoft Office PowerPoint</Application>
  <DocSecurity>0</DocSecurity>
  <PresentationFormat>Breitbild</PresentationFormat>
  <Paragraphs>160</Paragraphs>
  <Slides>18</Slides>
  <Notes>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18</vt:i4>
      </vt:variant>
    </vt:vector>
  </HeadingPairs>
  <TitlesOfParts>
    <vt:vector size="28" baseType="lpstr">
      <vt:lpstr>Wingdings</vt:lpstr>
      <vt:lpstr>Calibri Light</vt:lpstr>
      <vt:lpstr>Albert Sans SemiBold</vt:lpstr>
      <vt:lpstr>Arial</vt:lpstr>
      <vt:lpstr>Helvetica Light</vt:lpstr>
      <vt:lpstr>HTWBerlin</vt:lpstr>
      <vt:lpstr>Albert Sans</vt:lpstr>
      <vt:lpstr>Calibri</vt:lpstr>
      <vt:lpstr>Aller Light</vt:lpstr>
      <vt:lpstr>Office</vt:lpstr>
      <vt:lpstr>Einführung in Die Welt von Open Educational Resources</vt:lpstr>
      <vt:lpstr>Ablauf</vt:lpstr>
      <vt:lpstr>UNESCO Definition</vt:lpstr>
      <vt:lpstr>Die fünf V-Freiheiten von OER</vt:lpstr>
      <vt:lpstr>Faustregel</vt:lpstr>
      <vt:lpstr>Alles ist eine Kopie</vt:lpstr>
      <vt:lpstr>Urheber- und Nutzungsrechte</vt:lpstr>
      <vt:lpstr>Nutzung von Werken in der Hochschullehre</vt:lpstr>
      <vt:lpstr>Die Institution Creative Commons</vt:lpstr>
      <vt:lpstr>Merkhilfe  „Hand“ für die CC-Symbole</vt:lpstr>
      <vt:lpstr>Erläuterung der CC-Symbole</vt:lpstr>
      <vt:lpstr>CC-Lizenzen und OER</vt:lpstr>
      <vt:lpstr>Bildungspolitischer Kontext</vt:lpstr>
      <vt:lpstr>LizenzFilter bei Google</vt:lpstr>
      <vt:lpstr>Quellen für die Hochschullehre</vt:lpstr>
      <vt:lpstr>TULLU+V Regel</vt:lpstr>
      <vt:lpstr>Weitere Links</vt:lpstr>
      <vt:lpstr>Ich stehe für Rückfragen zur Verfügung.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Sophia Bernhöft</dc:creator>
  <cp:keywords/>
  <dc:description/>
  <cp:lastModifiedBy>Magdalena Spaude</cp:lastModifiedBy>
  <cp:revision>124</cp:revision>
  <dcterms:created xsi:type="dcterms:W3CDTF">2023-01-31T13:16:58Z</dcterms:created>
  <dcterms:modified xsi:type="dcterms:W3CDTF">2025-09-11T15:25:16Z</dcterms:modified>
  <cp:category/>
  <dc:identifier/>
  <cp:contentStatus/>
  <dc:language/>
  <cp:version/>
</cp:coreProperties>
</file>